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5" r:id="rId29"/>
    <p:sldId id="288" r:id="rId30"/>
    <p:sldId id="286" r:id="rId31"/>
    <p:sldId id="287" r:id="rId32"/>
  </p:sldIdLst>
  <p:sldSz cx="12192000" cy="6858000"/>
  <p:notesSz cx="6858000" cy="9144000"/>
  <p:embeddedFontLst>
    <p:embeddedFont>
      <p:font typeface="Barlow Condensed" panose="020B0604020202020204" charset="0"/>
      <p:regular r:id="rId34"/>
      <p:bold r:id="rId35"/>
      <p:italic r:id="rId36"/>
      <p:boldItalic r:id="rId37"/>
    </p:embeddedFont>
    <p:embeddedFont>
      <p:font typeface="Barlow Condensed Medium" panose="020B0604020202020204" charset="0"/>
      <p:regular r:id="rId38"/>
      <p:bold r:id="rId39"/>
      <p:italic r:id="rId40"/>
      <p:boldItalic r:id="rId41"/>
    </p:embeddedFont>
    <p:embeddedFont>
      <p:font typeface="Poppins" panose="020B060402020202020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Abril Fatface" panose="020B0604020202020204" charset="0"/>
      <p:regular r:id="rId50"/>
    </p:embeddedFont>
    <p:embeddedFont>
      <p:font typeface="Homemade Apple" panose="020B0604020202020204" charset="0"/>
      <p:regular r:id="rId51"/>
    </p:embeddedFont>
    <p:embeddedFont>
      <p:font typeface="Roboto" panose="020B0604020202020204" charset="0"/>
      <p:regular r:id="rId52"/>
      <p:bold r:id="rId53"/>
      <p:italic r:id="rId54"/>
      <p:boldItalic r:id="rId55"/>
    </p:embeddedFont>
    <p:embeddedFont>
      <p:font typeface="Barlow Condensed ExtraBold" panose="020B0604020202020204" charset="0"/>
      <p:bold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9999"/>
    <a:srgbClr val="FF0066"/>
    <a:srgbClr val="FFCCCC"/>
    <a:srgbClr val="E2E2E2"/>
    <a:srgbClr val="FF99FF"/>
    <a:srgbClr val="040404"/>
    <a:srgbClr val="585858"/>
    <a:srgbClr val="6F6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26077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b1f09a337c_0_1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b1f09a337c_0_1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b1f09a337c_0_1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5" name="Google Shape;1305;gb1f09a337c_0_1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2" name="Google Shape;1312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b1f09a337c_0_1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9" name="Google Shape;1319;gb1f09a337c_0_1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b1f09a337c_0_1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6" name="Google Shape;1326;gb1f09a337c_0_1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b1f09a337c_0_1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0" name="Google Shape;1340;gb1f09a337c_0_1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gb1f09a337c_0_1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7" name="Google Shape;1347;gb1f09a337c_0_1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4" name="Google Shape;1354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b1f09a337c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b1f09a337c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b1f09a337c_0_1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b1f09a337c_0_1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5" name="Google Shape;1375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b1f09a337c_0_1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b1f09a337c_0_1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gb1f09a337c_0_1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9" name="Google Shape;1389;gb1f09a337c_0_1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a073618e60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Google Shape;1396;ga073618e60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b1f09a337c_0_1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3" name="Google Shape;1403;gb1f09a337c_0_1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gb1f09a337c_0_1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0" name="Google Shape;1410;gb1f09a337c_0_1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a073618e60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7" name="Google Shape;1417;ga073618e60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b1f09a337c_0_1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b1f09a337c_0_1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gb1f09a337c_0_1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8" name="Google Shape;1438;gb1f09a337c_0_1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ga0744a8d9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6" name="Google Shape;1446;ga0744a8d9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ga073618e60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4" name="Google Shape;1254;ga073618e60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a073618e6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a073618e6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gb1f09a337c_0_1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6" name="Google Shape;1276;gb1f09a337c_0_1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b1f09a337c_0_1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4" name="Google Shape;1284;gb1f09a337c_0_1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7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6391175"/>
            <a:ext cx="12225600" cy="4668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674913" y="1465502"/>
            <a:ext cx="3028166" cy="5078842"/>
          </a:xfrm>
          <a:prstGeom prst="rect">
            <a:avLst/>
          </a:prstGeom>
          <a:gradFill>
            <a:gsLst>
              <a:gs pos="0">
                <a:srgbClr val="978D90"/>
              </a:gs>
              <a:gs pos="12000">
                <a:srgbClr val="C7C9CB"/>
              </a:gs>
              <a:gs pos="24000">
                <a:srgbClr val="BBBDBC"/>
              </a:gs>
              <a:gs pos="34000">
                <a:srgbClr val="EBEBEB"/>
              </a:gs>
              <a:gs pos="44000">
                <a:srgbClr val="8F8E96"/>
              </a:gs>
              <a:gs pos="54000">
                <a:srgbClr val="A6A5A7"/>
              </a:gs>
              <a:gs pos="63000">
                <a:srgbClr val="AAAAB2"/>
              </a:gs>
              <a:gs pos="73000">
                <a:srgbClr val="BFC1C0"/>
              </a:gs>
              <a:gs pos="81880">
                <a:srgbClr val="F7F7F7"/>
              </a:gs>
              <a:gs pos="90000">
                <a:srgbClr val="979799"/>
              </a:gs>
              <a:gs pos="100000">
                <a:srgbClr val="97979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oogle Shape;12;p2"/>
          <p:cNvGrpSpPr/>
          <p:nvPr/>
        </p:nvGrpSpPr>
        <p:grpSpPr>
          <a:xfrm>
            <a:off x="1905436" y="1887883"/>
            <a:ext cx="2573517" cy="3862516"/>
            <a:chOff x="2791645" y="2143693"/>
            <a:chExt cx="2284937" cy="3669600"/>
          </a:xfrm>
        </p:grpSpPr>
        <p:sp>
          <p:nvSpPr>
            <p:cNvPr id="13" name="Google Shape;13;p2"/>
            <p:cNvSpPr/>
            <p:nvPr/>
          </p:nvSpPr>
          <p:spPr>
            <a:xfrm>
              <a:off x="2791645" y="2143693"/>
              <a:ext cx="756900" cy="3669600"/>
            </a:xfrm>
            <a:prstGeom prst="rect">
              <a:avLst/>
            </a:prstGeom>
            <a:gradFill>
              <a:gsLst>
                <a:gs pos="0">
                  <a:srgbClr val="D8D8D8"/>
                </a:gs>
                <a:gs pos="16000">
                  <a:srgbClr val="BBBDBC"/>
                </a:gs>
                <a:gs pos="37000">
                  <a:srgbClr val="C7C9CB"/>
                </a:gs>
                <a:gs pos="58000">
                  <a:srgbClr val="8F8E96"/>
                </a:gs>
                <a:gs pos="69000">
                  <a:srgbClr val="A6A5A7"/>
                </a:gs>
                <a:gs pos="80000">
                  <a:srgbClr val="AAAAB2"/>
                </a:gs>
                <a:gs pos="98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908D9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555664" y="2143693"/>
              <a:ext cx="756900" cy="3669600"/>
            </a:xfrm>
            <a:prstGeom prst="rect">
              <a:avLst/>
            </a:prstGeom>
            <a:gradFill>
              <a:gsLst>
                <a:gs pos="0">
                  <a:srgbClr val="D8D8D8"/>
                </a:gs>
                <a:gs pos="16000">
                  <a:srgbClr val="BBBDBC"/>
                </a:gs>
                <a:gs pos="37000">
                  <a:srgbClr val="C7C9CB"/>
                </a:gs>
                <a:gs pos="58000">
                  <a:srgbClr val="8F8E96"/>
                </a:gs>
                <a:gs pos="69000">
                  <a:srgbClr val="A6A5A7"/>
                </a:gs>
                <a:gs pos="80000">
                  <a:srgbClr val="AAAAB2"/>
                </a:gs>
                <a:gs pos="98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908D9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319682" y="2143693"/>
              <a:ext cx="756900" cy="3669600"/>
            </a:xfrm>
            <a:prstGeom prst="rect">
              <a:avLst/>
            </a:prstGeom>
            <a:gradFill>
              <a:gsLst>
                <a:gs pos="0">
                  <a:srgbClr val="D8D8D8"/>
                </a:gs>
                <a:gs pos="16000">
                  <a:srgbClr val="BBBDBC"/>
                </a:gs>
                <a:gs pos="37000">
                  <a:srgbClr val="C7C9CB"/>
                </a:gs>
                <a:gs pos="58000">
                  <a:srgbClr val="8F8E96"/>
                </a:gs>
                <a:gs pos="69000">
                  <a:srgbClr val="A6A5A7"/>
                </a:gs>
                <a:gs pos="80000">
                  <a:srgbClr val="AAAAB2"/>
                </a:gs>
                <a:gs pos="98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908D9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Google Shape;16;p2"/>
          <p:cNvSpPr/>
          <p:nvPr/>
        </p:nvSpPr>
        <p:spPr>
          <a:xfrm rot="-5400000">
            <a:off x="3063932" y="-726330"/>
            <a:ext cx="264983" cy="3597417"/>
          </a:xfrm>
          <a:prstGeom prst="rect">
            <a:avLst/>
          </a:prstGeom>
          <a:gradFill>
            <a:gsLst>
              <a:gs pos="0">
                <a:srgbClr val="978D90"/>
              </a:gs>
              <a:gs pos="12000">
                <a:srgbClr val="C7C9CB"/>
              </a:gs>
              <a:gs pos="24000">
                <a:srgbClr val="BBBDBC"/>
              </a:gs>
              <a:gs pos="34000">
                <a:srgbClr val="EBEBEB"/>
              </a:gs>
              <a:gs pos="44000">
                <a:srgbClr val="8F8E96"/>
              </a:gs>
              <a:gs pos="54000">
                <a:srgbClr val="A6A5A7"/>
              </a:gs>
              <a:gs pos="63000">
                <a:srgbClr val="AAAAB2"/>
              </a:gs>
              <a:gs pos="73000">
                <a:srgbClr val="BFC1C0"/>
              </a:gs>
              <a:gs pos="81880">
                <a:srgbClr val="CCCECD"/>
              </a:gs>
              <a:gs pos="90000">
                <a:srgbClr val="979799"/>
              </a:gs>
              <a:gs pos="100000">
                <a:srgbClr val="979799"/>
              </a:gs>
            </a:gsLst>
            <a:lin ang="5400012" scaled="0"/>
          </a:gradFill>
          <a:ln w="15875" cap="flat" cmpd="sng">
            <a:solidFill>
              <a:srgbClr val="CCCEC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10400" y="937825"/>
            <a:ext cx="285900" cy="5715000"/>
          </a:xfrm>
          <a:prstGeom prst="rect">
            <a:avLst/>
          </a:prstGeom>
          <a:gradFill>
            <a:gsLst>
              <a:gs pos="0">
                <a:srgbClr val="978D90"/>
              </a:gs>
              <a:gs pos="12000">
                <a:srgbClr val="C7C9CB"/>
              </a:gs>
              <a:gs pos="24000">
                <a:srgbClr val="BBBDBC"/>
              </a:gs>
              <a:gs pos="34000">
                <a:srgbClr val="EBEBEB"/>
              </a:gs>
              <a:gs pos="44000">
                <a:srgbClr val="8F8E96"/>
              </a:gs>
              <a:gs pos="54000">
                <a:srgbClr val="A6A5A7"/>
              </a:gs>
              <a:gs pos="63000">
                <a:srgbClr val="AAAAB2"/>
              </a:gs>
              <a:gs pos="73000">
                <a:srgbClr val="BFC1C0"/>
              </a:gs>
              <a:gs pos="81880">
                <a:srgbClr val="CCCECD"/>
              </a:gs>
              <a:gs pos="90000">
                <a:srgbClr val="979799"/>
              </a:gs>
              <a:gs pos="100000">
                <a:srgbClr val="979799"/>
              </a:gs>
            </a:gsLst>
            <a:lin ang="5400012" scaled="0"/>
          </a:gradFill>
          <a:ln w="15875" cap="flat" cmpd="sng">
            <a:solidFill>
              <a:srgbClr val="CCCEC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4996231" y="931616"/>
            <a:ext cx="313500" cy="5715000"/>
          </a:xfrm>
          <a:prstGeom prst="rect">
            <a:avLst/>
          </a:prstGeom>
          <a:gradFill>
            <a:gsLst>
              <a:gs pos="0">
                <a:srgbClr val="978D90"/>
              </a:gs>
              <a:gs pos="12000">
                <a:srgbClr val="C7C9CB"/>
              </a:gs>
              <a:gs pos="24000">
                <a:srgbClr val="BBBDBC"/>
              </a:gs>
              <a:gs pos="34000">
                <a:srgbClr val="EBEBEB"/>
              </a:gs>
              <a:gs pos="44000">
                <a:srgbClr val="8F8E96"/>
              </a:gs>
              <a:gs pos="54000">
                <a:srgbClr val="A6A5A7"/>
              </a:gs>
              <a:gs pos="63000">
                <a:srgbClr val="AAAAB2"/>
              </a:gs>
              <a:gs pos="73000">
                <a:srgbClr val="BFC1C0"/>
              </a:gs>
              <a:gs pos="81880">
                <a:srgbClr val="CCCECD"/>
              </a:gs>
              <a:gs pos="90000">
                <a:srgbClr val="979799"/>
              </a:gs>
              <a:gs pos="100000">
                <a:srgbClr val="979799"/>
              </a:gs>
            </a:gsLst>
            <a:lin ang="5400012" scaled="0"/>
          </a:gradFill>
          <a:ln w="15875" cap="flat" cmpd="sng">
            <a:solidFill>
              <a:srgbClr val="CCCEC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 flipH="1">
            <a:off x="1725373" y="1492620"/>
            <a:ext cx="265181" cy="4592001"/>
          </a:xfrm>
          <a:custGeom>
            <a:avLst/>
            <a:gdLst/>
            <a:ahLst/>
            <a:cxnLst/>
            <a:rect l="l" t="t" r="r" b="b"/>
            <a:pathLst>
              <a:path w="310398" h="4990871" extrusionOk="0">
                <a:moveTo>
                  <a:pt x="298286" y="0"/>
                </a:moveTo>
                <a:lnTo>
                  <a:pt x="19219" y="538113"/>
                </a:lnTo>
                <a:cubicBezTo>
                  <a:pt x="15182" y="2187263"/>
                  <a:pt x="4037" y="2924271"/>
                  <a:pt x="0" y="4573421"/>
                </a:cubicBezTo>
                <a:lnTo>
                  <a:pt x="310398" y="4990871"/>
                </a:lnTo>
                <a:cubicBezTo>
                  <a:pt x="306361" y="3327247"/>
                  <a:pt x="302323" y="1663624"/>
                  <a:pt x="298286" y="0"/>
                </a:cubicBezTo>
                <a:close/>
              </a:path>
            </a:pathLst>
          </a:custGeom>
          <a:gradFill>
            <a:gsLst>
              <a:gs pos="0">
                <a:srgbClr val="757070"/>
              </a:gs>
              <a:gs pos="17000">
                <a:srgbClr val="AAABAD"/>
              </a:gs>
              <a:gs pos="41000">
                <a:srgbClr val="818185"/>
              </a:gs>
              <a:gs pos="73000">
                <a:srgbClr val="BFBFBF"/>
              </a:gs>
              <a:gs pos="100000">
                <a:srgbClr val="757070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4425046" y="1468816"/>
            <a:ext cx="249588" cy="4592001"/>
          </a:xfrm>
          <a:custGeom>
            <a:avLst/>
            <a:gdLst/>
            <a:ahLst/>
            <a:cxnLst/>
            <a:rect l="l" t="t" r="r" b="b"/>
            <a:pathLst>
              <a:path w="292146" h="4990871" extrusionOk="0">
                <a:moveTo>
                  <a:pt x="280034" y="0"/>
                </a:moveTo>
                <a:lnTo>
                  <a:pt x="967" y="538113"/>
                </a:lnTo>
                <a:cubicBezTo>
                  <a:pt x="-3070" y="2187263"/>
                  <a:pt x="7109" y="3066160"/>
                  <a:pt x="3072" y="4715310"/>
                </a:cubicBezTo>
                <a:lnTo>
                  <a:pt x="292146" y="4990871"/>
                </a:lnTo>
                <a:cubicBezTo>
                  <a:pt x="288109" y="3327247"/>
                  <a:pt x="284071" y="1663624"/>
                  <a:pt x="280034" y="0"/>
                </a:cubicBezTo>
                <a:close/>
              </a:path>
            </a:pathLst>
          </a:custGeom>
          <a:gradFill>
            <a:gsLst>
              <a:gs pos="0">
                <a:srgbClr val="757070"/>
              </a:gs>
              <a:gs pos="17000">
                <a:srgbClr val="AAABAD"/>
              </a:gs>
              <a:gs pos="41000">
                <a:srgbClr val="818185"/>
              </a:gs>
              <a:gs pos="73000">
                <a:srgbClr val="BFBFBF"/>
              </a:gs>
              <a:gs pos="100000">
                <a:srgbClr val="757070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1741684" y="1502970"/>
            <a:ext cx="2912707" cy="484257"/>
          </a:xfrm>
          <a:custGeom>
            <a:avLst/>
            <a:gdLst/>
            <a:ahLst/>
            <a:cxnLst/>
            <a:rect l="l" t="t" r="r" b="b"/>
            <a:pathLst>
              <a:path w="2906702" h="472339" extrusionOk="0">
                <a:moveTo>
                  <a:pt x="0" y="1"/>
                </a:moveTo>
                <a:lnTo>
                  <a:pt x="2906702" y="0"/>
                </a:lnTo>
                <a:lnTo>
                  <a:pt x="2670533" y="466284"/>
                </a:lnTo>
                <a:lnTo>
                  <a:pt x="224058" y="472339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0">
                <a:srgbClr val="AAABAD"/>
              </a:gs>
              <a:gs pos="20000">
                <a:srgbClr val="AAABAD"/>
              </a:gs>
              <a:gs pos="100000">
                <a:srgbClr val="3B3A4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1717403" y="5726032"/>
            <a:ext cx="2949115" cy="776053"/>
          </a:xfrm>
          <a:custGeom>
            <a:avLst/>
            <a:gdLst/>
            <a:ahLst/>
            <a:cxnLst/>
            <a:rect l="l" t="t" r="r" b="b"/>
            <a:pathLst>
              <a:path w="2943035" h="756954" extrusionOk="0">
                <a:moveTo>
                  <a:pt x="254336" y="0"/>
                </a:moveTo>
                <a:lnTo>
                  <a:pt x="2718976" y="24223"/>
                </a:lnTo>
                <a:lnTo>
                  <a:pt x="2930924" y="278560"/>
                </a:lnTo>
                <a:lnTo>
                  <a:pt x="2943035" y="756954"/>
                </a:lnTo>
                <a:lnTo>
                  <a:pt x="0" y="720621"/>
                </a:lnTo>
                <a:cubicBezTo>
                  <a:pt x="2018" y="579323"/>
                  <a:pt x="4037" y="438025"/>
                  <a:pt x="6055" y="296727"/>
                </a:cubicBezTo>
                <a:lnTo>
                  <a:pt x="254336" y="0"/>
                </a:lnTo>
                <a:close/>
              </a:path>
            </a:pathLst>
          </a:custGeom>
          <a:gradFill>
            <a:gsLst>
              <a:gs pos="0">
                <a:srgbClr val="AAABAD"/>
              </a:gs>
              <a:gs pos="20000">
                <a:srgbClr val="AAABAD"/>
              </a:gs>
              <a:gs pos="58999">
                <a:srgbClr val="818185"/>
              </a:gs>
              <a:gs pos="100000">
                <a:srgbClr val="3B3A4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 rot="10800000">
            <a:off x="3028615" y="1397184"/>
            <a:ext cx="333765" cy="509461"/>
          </a:xfrm>
          <a:prstGeom prst="trapezoid">
            <a:avLst>
              <a:gd name="adj" fmla="val 25000"/>
            </a:avLst>
          </a:prstGeom>
          <a:solidFill>
            <a:srgbClr val="FFFFFF"/>
          </a:solidFill>
          <a:ln>
            <a:noFill/>
          </a:ln>
          <a:effectLst>
            <a:outerShdw blurRad="127000" sx="120000" sy="12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145844" y="4404673"/>
            <a:ext cx="2139411" cy="11041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CCCCC"/>
              </a:gs>
              <a:gs pos="25000">
                <a:srgbClr val="666666"/>
              </a:gs>
              <a:gs pos="76000">
                <a:srgbClr val="B7B7B7"/>
              </a:gs>
              <a:gs pos="100000">
                <a:srgbClr val="F3F3F3"/>
              </a:gs>
            </a:gsLst>
            <a:lin ang="16200038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1882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6396338" y="1241404"/>
            <a:ext cx="5302500" cy="4059000"/>
          </a:xfrm>
          <a:prstGeom prst="rect">
            <a:avLst/>
          </a:prstGeom>
          <a:solidFill>
            <a:srgbClr val="FF9999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"/>
          <p:cNvSpPr/>
          <p:nvPr/>
        </p:nvSpPr>
        <p:spPr>
          <a:xfrm rot="-5400000">
            <a:off x="6454688" y="5127367"/>
            <a:ext cx="114000" cy="114000"/>
          </a:xfrm>
          <a:prstGeom prst="ellipse">
            <a:avLst/>
          </a:prstGeom>
          <a:gradFill>
            <a:gsLst>
              <a:gs pos="0">
                <a:srgbClr val="D9D9D9"/>
              </a:gs>
              <a:gs pos="11000">
                <a:srgbClr val="D9D9D9"/>
              </a:gs>
              <a:gs pos="48000">
                <a:srgbClr val="999999"/>
              </a:gs>
              <a:gs pos="100000">
                <a:srgbClr val="66666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"/>
          <p:cNvSpPr/>
          <p:nvPr/>
        </p:nvSpPr>
        <p:spPr>
          <a:xfrm rot="-5400000">
            <a:off x="11526589" y="1292223"/>
            <a:ext cx="114000" cy="114000"/>
          </a:xfrm>
          <a:prstGeom prst="ellipse">
            <a:avLst/>
          </a:prstGeom>
          <a:gradFill>
            <a:gsLst>
              <a:gs pos="0">
                <a:srgbClr val="D9D9D9"/>
              </a:gs>
              <a:gs pos="11000">
                <a:srgbClr val="D9D9D9"/>
              </a:gs>
              <a:gs pos="48000">
                <a:srgbClr val="999999"/>
              </a:gs>
              <a:gs pos="100000">
                <a:srgbClr val="66666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"/>
          <p:cNvSpPr/>
          <p:nvPr/>
        </p:nvSpPr>
        <p:spPr>
          <a:xfrm rot="-5400000">
            <a:off x="11507432" y="5123488"/>
            <a:ext cx="114000" cy="114000"/>
          </a:xfrm>
          <a:prstGeom prst="ellipse">
            <a:avLst/>
          </a:prstGeom>
          <a:gradFill>
            <a:gsLst>
              <a:gs pos="0">
                <a:srgbClr val="D9D9D9"/>
              </a:gs>
              <a:gs pos="11000">
                <a:srgbClr val="D9D9D9"/>
              </a:gs>
              <a:gs pos="48000">
                <a:srgbClr val="999999"/>
              </a:gs>
              <a:gs pos="100000">
                <a:srgbClr val="66666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"/>
          <p:cNvSpPr/>
          <p:nvPr/>
        </p:nvSpPr>
        <p:spPr>
          <a:xfrm rot="10800000">
            <a:off x="9878217" y="3474329"/>
            <a:ext cx="1821261" cy="1823168"/>
          </a:xfrm>
          <a:custGeom>
            <a:avLst/>
            <a:gdLst/>
            <a:ahLst/>
            <a:cxnLst/>
            <a:rect l="l" t="t" r="r" b="b"/>
            <a:pathLst>
              <a:path w="8005542" h="6128296" extrusionOk="0">
                <a:moveTo>
                  <a:pt x="0" y="0"/>
                </a:moveTo>
                <a:lnTo>
                  <a:pt x="8005542" y="0"/>
                </a:lnTo>
                <a:lnTo>
                  <a:pt x="0" y="612829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17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6396828" y="1242073"/>
            <a:ext cx="1821261" cy="1823168"/>
          </a:xfrm>
          <a:custGeom>
            <a:avLst/>
            <a:gdLst/>
            <a:ahLst/>
            <a:cxnLst/>
            <a:rect l="l" t="t" r="r" b="b"/>
            <a:pathLst>
              <a:path w="8005542" h="6128296" extrusionOk="0">
                <a:moveTo>
                  <a:pt x="0" y="0"/>
                </a:moveTo>
                <a:lnTo>
                  <a:pt x="8005542" y="0"/>
                </a:lnTo>
                <a:lnTo>
                  <a:pt x="0" y="612829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17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"/>
          <p:cNvSpPr/>
          <p:nvPr/>
        </p:nvSpPr>
        <p:spPr>
          <a:xfrm rot="-5400000">
            <a:off x="6458518" y="1303767"/>
            <a:ext cx="114000" cy="114000"/>
          </a:xfrm>
          <a:prstGeom prst="ellipse">
            <a:avLst/>
          </a:prstGeom>
          <a:gradFill>
            <a:gsLst>
              <a:gs pos="0">
                <a:srgbClr val="D9D9D9"/>
              </a:gs>
              <a:gs pos="11000">
                <a:srgbClr val="D9D9D9"/>
              </a:gs>
              <a:gs pos="48000">
                <a:srgbClr val="999999"/>
              </a:gs>
              <a:gs pos="100000">
                <a:srgbClr val="66666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2681792" y="370560"/>
            <a:ext cx="970800" cy="368100"/>
          </a:xfrm>
          <a:prstGeom prst="roundRect">
            <a:avLst>
              <a:gd name="adj" fmla="val 5154"/>
            </a:avLst>
          </a:prstGeom>
          <a:solidFill>
            <a:srgbClr val="FFFFFF"/>
          </a:solidFill>
          <a:ln>
            <a:noFill/>
          </a:ln>
          <a:effectLst>
            <a:outerShdw blurRad="254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" name="Google Shape;33;p2"/>
          <p:cNvGrpSpPr/>
          <p:nvPr/>
        </p:nvGrpSpPr>
        <p:grpSpPr>
          <a:xfrm>
            <a:off x="2680784" y="369550"/>
            <a:ext cx="970800" cy="368100"/>
            <a:chOff x="5575375" y="485662"/>
            <a:chExt cx="970800" cy="368100"/>
          </a:xfrm>
        </p:grpSpPr>
        <p:sp>
          <p:nvSpPr>
            <p:cNvPr id="34" name="Google Shape;34;p2"/>
            <p:cNvSpPr/>
            <p:nvPr/>
          </p:nvSpPr>
          <p:spPr>
            <a:xfrm>
              <a:off x="5575375" y="485662"/>
              <a:ext cx="970800" cy="368100"/>
            </a:xfrm>
            <a:prstGeom prst="roundRect">
              <a:avLst>
                <a:gd name="adj" fmla="val 5154"/>
              </a:avLst>
            </a:prstGeom>
            <a:gradFill>
              <a:gsLst>
                <a:gs pos="0">
                  <a:srgbClr val="666666"/>
                </a:gs>
                <a:gs pos="12000">
                  <a:srgbClr val="D9D9D9"/>
                </a:gs>
                <a:gs pos="25000">
                  <a:srgbClr val="666666"/>
                </a:gs>
                <a:gs pos="55000">
                  <a:srgbClr val="B7B7B7"/>
                </a:gs>
                <a:gs pos="69000">
                  <a:srgbClr val="D9D9D9"/>
                </a:gs>
                <a:gs pos="82000">
                  <a:srgbClr val="999999"/>
                </a:gs>
                <a:gs pos="100000">
                  <a:srgbClr val="6666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712132" y="549751"/>
              <a:ext cx="697200" cy="240000"/>
            </a:xfrm>
            <a:prstGeom prst="roundRect">
              <a:avLst>
                <a:gd name="adj" fmla="val 16667"/>
              </a:avLst>
            </a:prstGeom>
            <a:solidFill>
              <a:srgbClr val="2428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5548459" y="2761563"/>
            <a:ext cx="307196" cy="701367"/>
            <a:chOff x="6765330" y="1884432"/>
            <a:chExt cx="773988" cy="1767112"/>
          </a:xfrm>
        </p:grpSpPr>
        <p:sp>
          <p:nvSpPr>
            <p:cNvPr id="37" name="Google Shape;37;p2"/>
            <p:cNvSpPr/>
            <p:nvPr/>
          </p:nvSpPr>
          <p:spPr>
            <a:xfrm rot="-5400000">
              <a:off x="6268680" y="2381082"/>
              <a:ext cx="1755000" cy="761700"/>
            </a:xfrm>
            <a:prstGeom prst="roundRect">
              <a:avLst>
                <a:gd name="adj" fmla="val 16667"/>
              </a:avLst>
            </a:prstGeom>
            <a:solidFill>
              <a:srgbClr val="757070"/>
            </a:solidFill>
            <a:ln>
              <a:noFill/>
            </a:ln>
            <a:effectLst>
              <a:outerShdw blurRad="254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rot="-5400000">
              <a:off x="6292517" y="2404744"/>
              <a:ext cx="1740300" cy="753300"/>
            </a:xfrm>
            <a:prstGeom prst="roundRect">
              <a:avLst>
                <a:gd name="adj" fmla="val 13997"/>
              </a:avLst>
            </a:prstGeom>
            <a:gradFill>
              <a:gsLst>
                <a:gs pos="0">
                  <a:srgbClr val="666666"/>
                </a:gs>
                <a:gs pos="27000">
                  <a:srgbClr val="B7B7B7"/>
                </a:gs>
                <a:gs pos="48000">
                  <a:srgbClr val="999999"/>
                </a:gs>
                <a:gs pos="78000">
                  <a:srgbClr val="D9D9D9"/>
                </a:gs>
                <a:gs pos="100000">
                  <a:srgbClr val="6666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6898397" y="2119470"/>
              <a:ext cx="502500" cy="502500"/>
              <a:chOff x="9407860" y="962845"/>
              <a:chExt cx="502500" cy="502500"/>
            </a:xfrm>
          </p:grpSpPr>
          <p:sp>
            <p:nvSpPr>
              <p:cNvPr id="40" name="Google Shape;40;p2"/>
              <p:cNvSpPr/>
              <p:nvPr/>
            </p:nvSpPr>
            <p:spPr>
              <a:xfrm rot="5400000">
                <a:off x="9407860" y="962845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 rot="5400000">
                <a:off x="9450251" y="1005353"/>
                <a:ext cx="417600" cy="4176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 rot="5400000">
                <a:off x="9497051" y="1052153"/>
                <a:ext cx="324000" cy="324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550050" y="1115112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" name="Google Shape;44;p2"/>
            <p:cNvGrpSpPr/>
            <p:nvPr/>
          </p:nvGrpSpPr>
          <p:grpSpPr>
            <a:xfrm>
              <a:off x="6898397" y="2889543"/>
              <a:ext cx="502500" cy="502500"/>
              <a:chOff x="9433273" y="1666306"/>
              <a:chExt cx="502500" cy="502500"/>
            </a:xfrm>
          </p:grpSpPr>
          <p:sp>
            <p:nvSpPr>
              <p:cNvPr id="45" name="Google Shape;45;p2"/>
              <p:cNvSpPr/>
              <p:nvPr/>
            </p:nvSpPr>
            <p:spPr>
              <a:xfrm rot="5400000">
                <a:off x="9433273" y="1666306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 rot="5400000">
                <a:off x="9476020" y="1709059"/>
                <a:ext cx="417000" cy="417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 rot="10800000" flipH="1">
                <a:off x="9581015" y="1848339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8" name="Google Shape;48;p2"/>
          <p:cNvSpPr txBox="1">
            <a:spLocks noGrp="1"/>
          </p:cNvSpPr>
          <p:nvPr>
            <p:ph type="title"/>
          </p:nvPr>
        </p:nvSpPr>
        <p:spPr>
          <a:xfrm>
            <a:off x="6804625" y="2395767"/>
            <a:ext cx="4464900" cy="245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None/>
              <a:defRPr sz="7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None/>
              <a:defRPr sz="7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None/>
              <a:defRPr sz="7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None/>
              <a:defRPr sz="7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None/>
              <a:defRPr sz="7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None/>
              <a:defRPr sz="7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None/>
              <a:defRPr sz="7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None/>
              <a:defRPr sz="70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6804625" y="1837175"/>
            <a:ext cx="4472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 sz="2500">
                <a:solidFill>
                  <a:srgbClr val="FFFFFF"/>
                </a:solidFill>
              </a:defRPr>
            </a:lvl1pPr>
            <a:lvl2pPr lvl="1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 sz="2500">
                <a:solidFill>
                  <a:srgbClr val="FFFFFF"/>
                </a:solidFill>
              </a:defRPr>
            </a:lvl2pPr>
            <a:lvl3pPr lvl="2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 sz="2500">
                <a:solidFill>
                  <a:srgbClr val="FFFFFF"/>
                </a:solidFill>
              </a:defRPr>
            </a:lvl3pPr>
            <a:lvl4pPr lvl="3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 sz="2500">
                <a:solidFill>
                  <a:srgbClr val="FFFFFF"/>
                </a:solidFill>
              </a:defRPr>
            </a:lvl4pPr>
            <a:lvl5pPr lvl="4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 sz="2500">
                <a:solidFill>
                  <a:srgbClr val="FFFFFF"/>
                </a:solidFill>
              </a:defRPr>
            </a:lvl5pPr>
            <a:lvl6pPr lvl="5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 sz="2500">
                <a:solidFill>
                  <a:srgbClr val="FFFFFF"/>
                </a:solidFill>
              </a:defRPr>
            </a:lvl6pPr>
            <a:lvl7pPr lvl="6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 sz="2500">
                <a:solidFill>
                  <a:srgbClr val="FFFFFF"/>
                </a:solidFill>
              </a:defRPr>
            </a:lvl7pPr>
            <a:lvl8pPr lvl="7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 sz="2500">
                <a:solidFill>
                  <a:srgbClr val="FFFFFF"/>
                </a:solidFill>
              </a:defRPr>
            </a:lvl8pPr>
            <a:lvl9pPr lvl="8"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2500"/>
              <a:buNone/>
              <a:defRPr sz="25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2"/>
          <p:cNvSpPr txBox="1"/>
          <p:nvPr/>
        </p:nvSpPr>
        <p:spPr>
          <a:xfrm rot="5400000">
            <a:off x="-679350" y="57413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1407825" y="1198650"/>
            <a:ext cx="3567007" cy="285523"/>
          </a:xfrm>
          <a:custGeom>
            <a:avLst/>
            <a:gdLst/>
            <a:ahLst/>
            <a:cxnLst/>
            <a:rect l="l" t="t" r="r" b="b"/>
            <a:pathLst>
              <a:path w="3584932" h="278559" extrusionOk="0">
                <a:moveTo>
                  <a:pt x="0" y="12112"/>
                </a:moveTo>
                <a:lnTo>
                  <a:pt x="3584932" y="0"/>
                </a:lnTo>
                <a:lnTo>
                  <a:pt x="3300317" y="278559"/>
                </a:lnTo>
                <a:lnTo>
                  <a:pt x="278558" y="272504"/>
                </a:lnTo>
                <a:lnTo>
                  <a:pt x="0" y="12112"/>
                </a:lnTo>
                <a:close/>
              </a:path>
            </a:pathLst>
          </a:custGeom>
          <a:gradFill>
            <a:gsLst>
              <a:gs pos="0">
                <a:srgbClr val="605F67"/>
              </a:gs>
              <a:gs pos="17000">
                <a:srgbClr val="AAABAD"/>
              </a:gs>
              <a:gs pos="41000">
                <a:srgbClr val="818185"/>
              </a:gs>
              <a:gs pos="73000">
                <a:srgbClr val="818185"/>
              </a:gs>
              <a:gs pos="100000">
                <a:srgbClr val="3B3A4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" name="Google Shape;52;p2"/>
          <p:cNvPicPr preferRelativeResize="0"/>
          <p:nvPr/>
        </p:nvPicPr>
        <p:blipFill rotWithShape="1">
          <a:blip r:embed="rId2">
            <a:alphaModFix/>
          </a:blip>
          <a:srcRect t="18240"/>
          <a:stretch/>
        </p:blipFill>
        <p:spPr>
          <a:xfrm>
            <a:off x="1627624" y="1446725"/>
            <a:ext cx="3137268" cy="507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2"/>
          <p:cNvPicPr preferRelativeResize="0"/>
          <p:nvPr/>
        </p:nvPicPr>
        <p:blipFill rotWithShape="1">
          <a:blip r:embed="rId2">
            <a:alphaModFix/>
          </a:blip>
          <a:srcRect l="42083" r="38883" b="94522"/>
          <a:stretch/>
        </p:blipFill>
        <p:spPr>
          <a:xfrm>
            <a:off x="2950588" y="379775"/>
            <a:ext cx="527380" cy="318247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2"/>
          <p:cNvSpPr/>
          <p:nvPr/>
        </p:nvSpPr>
        <p:spPr>
          <a:xfrm>
            <a:off x="4684850" y="1192750"/>
            <a:ext cx="322887" cy="5442795"/>
          </a:xfrm>
          <a:custGeom>
            <a:avLst/>
            <a:gdLst/>
            <a:ahLst/>
            <a:cxnLst/>
            <a:rect l="l" t="t" r="r" b="b"/>
            <a:pathLst>
              <a:path w="322082" h="5310044" extrusionOk="0">
                <a:moveTo>
                  <a:pt x="296725" y="0"/>
                </a:moveTo>
                <a:lnTo>
                  <a:pt x="12110" y="254336"/>
                </a:lnTo>
                <a:cubicBezTo>
                  <a:pt x="8073" y="1903486"/>
                  <a:pt x="4037" y="3552635"/>
                  <a:pt x="0" y="5201785"/>
                </a:cubicBezTo>
                <a:lnTo>
                  <a:pt x="322082" y="5310044"/>
                </a:lnTo>
                <a:cubicBezTo>
                  <a:pt x="315837" y="3546652"/>
                  <a:pt x="302970" y="1763392"/>
                  <a:pt x="296725" y="0"/>
                </a:cubicBezTo>
                <a:close/>
              </a:path>
            </a:pathLst>
          </a:custGeom>
          <a:gradFill>
            <a:gsLst>
              <a:gs pos="0">
                <a:srgbClr val="605F67"/>
              </a:gs>
              <a:gs pos="17000">
                <a:srgbClr val="AAABAD"/>
              </a:gs>
              <a:gs pos="41000">
                <a:srgbClr val="818185"/>
              </a:gs>
              <a:gs pos="73000">
                <a:srgbClr val="818185"/>
              </a:gs>
              <a:gs pos="100000">
                <a:srgbClr val="3B3A4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2"/>
          <p:cNvSpPr/>
          <p:nvPr/>
        </p:nvSpPr>
        <p:spPr>
          <a:xfrm flipH="1">
            <a:off x="1377458" y="1199699"/>
            <a:ext cx="322747" cy="5444027"/>
          </a:xfrm>
          <a:custGeom>
            <a:avLst/>
            <a:gdLst/>
            <a:ahLst/>
            <a:cxnLst/>
            <a:rect l="l" t="t" r="r" b="b"/>
            <a:pathLst>
              <a:path w="322082" h="5310044" extrusionOk="0">
                <a:moveTo>
                  <a:pt x="296725" y="0"/>
                </a:moveTo>
                <a:lnTo>
                  <a:pt x="12110" y="254336"/>
                </a:lnTo>
                <a:cubicBezTo>
                  <a:pt x="8073" y="1903486"/>
                  <a:pt x="4037" y="3552635"/>
                  <a:pt x="0" y="5201785"/>
                </a:cubicBezTo>
                <a:lnTo>
                  <a:pt x="322082" y="5310044"/>
                </a:lnTo>
                <a:cubicBezTo>
                  <a:pt x="315837" y="3546652"/>
                  <a:pt x="302970" y="1763392"/>
                  <a:pt x="296725" y="0"/>
                </a:cubicBezTo>
                <a:close/>
              </a:path>
            </a:pathLst>
          </a:custGeom>
          <a:gradFill>
            <a:gsLst>
              <a:gs pos="0">
                <a:srgbClr val="605F67"/>
              </a:gs>
              <a:gs pos="17000">
                <a:srgbClr val="AAABAD"/>
              </a:gs>
              <a:gs pos="41000">
                <a:srgbClr val="818185"/>
              </a:gs>
              <a:gs pos="73000">
                <a:srgbClr val="818185"/>
              </a:gs>
              <a:gs pos="100000">
                <a:srgbClr val="3B3A4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Sixth Floor">
  <p:cSld name="CUSTOM_6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1"/>
          <p:cNvSpPr/>
          <p:nvPr/>
        </p:nvSpPr>
        <p:spPr>
          <a:xfrm>
            <a:off x="8467" y="4936067"/>
            <a:ext cx="12192000" cy="19281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0" name="Google Shape;660;p11"/>
          <p:cNvGrpSpPr/>
          <p:nvPr/>
        </p:nvGrpSpPr>
        <p:grpSpPr>
          <a:xfrm>
            <a:off x="-2844" y="5104339"/>
            <a:ext cx="12209801" cy="1767606"/>
            <a:chOff x="-2845" y="4143168"/>
            <a:chExt cx="12209801" cy="2822299"/>
          </a:xfrm>
        </p:grpSpPr>
        <p:sp>
          <p:nvSpPr>
            <p:cNvPr id="661" name="Google Shape;661;p11"/>
            <p:cNvSpPr/>
            <p:nvPr/>
          </p:nvSpPr>
          <p:spPr>
            <a:xfrm>
              <a:off x="-1" y="4765780"/>
              <a:ext cx="7848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-1" y="5214907"/>
              <a:ext cx="7992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0" y="5894147"/>
              <a:ext cx="12204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11"/>
            <p:cNvSpPr/>
            <p:nvPr/>
          </p:nvSpPr>
          <p:spPr>
            <a:xfrm>
              <a:off x="0" y="6755056"/>
              <a:ext cx="12204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11"/>
            <p:cNvSpPr/>
            <p:nvPr/>
          </p:nvSpPr>
          <p:spPr>
            <a:xfrm rot="5400000">
              <a:off x="1518135" y="5655768"/>
              <a:ext cx="2448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11"/>
            <p:cNvSpPr/>
            <p:nvPr/>
          </p:nvSpPr>
          <p:spPr>
            <a:xfrm rot="4612175">
              <a:off x="2348808" y="5612253"/>
              <a:ext cx="2628008" cy="36022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1"/>
            <p:cNvSpPr/>
            <p:nvPr/>
          </p:nvSpPr>
          <p:spPr>
            <a:xfrm rot="3975548">
              <a:off x="3320467" y="5632308"/>
              <a:ext cx="2771977" cy="36005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11"/>
            <p:cNvSpPr/>
            <p:nvPr/>
          </p:nvSpPr>
          <p:spPr>
            <a:xfrm rot="3290564">
              <a:off x="4068831" y="5593878"/>
              <a:ext cx="3204111" cy="35956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11"/>
            <p:cNvSpPr/>
            <p:nvPr/>
          </p:nvSpPr>
          <p:spPr>
            <a:xfrm rot="2565478">
              <a:off x="5314401" y="5723046"/>
              <a:ext cx="3459552" cy="35881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1"/>
            <p:cNvSpPr/>
            <p:nvPr/>
          </p:nvSpPr>
          <p:spPr>
            <a:xfrm rot="-4612062" flipH="1">
              <a:off x="421610" y="5648387"/>
              <a:ext cx="2591986" cy="36022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1"/>
            <p:cNvSpPr/>
            <p:nvPr/>
          </p:nvSpPr>
          <p:spPr>
            <a:xfrm rot="-3975617" flipH="1">
              <a:off x="-656211" y="5516415"/>
              <a:ext cx="3023978" cy="36005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11"/>
            <p:cNvSpPr/>
            <p:nvPr/>
          </p:nvSpPr>
          <p:spPr>
            <a:xfrm rot="-3289836" flipH="1">
              <a:off x="-217043" y="4885900"/>
              <a:ext cx="1079695" cy="35956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11"/>
            <p:cNvSpPr/>
            <p:nvPr/>
          </p:nvSpPr>
          <p:spPr>
            <a:xfrm rot="2043353">
              <a:off x="6148511" y="5601246"/>
              <a:ext cx="4756596" cy="35044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1"/>
            <p:cNvSpPr/>
            <p:nvPr/>
          </p:nvSpPr>
          <p:spPr>
            <a:xfrm rot="1173448">
              <a:off x="8495078" y="5748164"/>
              <a:ext cx="3815957" cy="35961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5" name="Google Shape;675;p11"/>
          <p:cNvSpPr/>
          <p:nvPr/>
        </p:nvSpPr>
        <p:spPr>
          <a:xfrm>
            <a:off x="-1" y="870474"/>
            <a:ext cx="8060400" cy="4553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11"/>
          <p:cNvSpPr/>
          <p:nvPr/>
        </p:nvSpPr>
        <p:spPr>
          <a:xfrm>
            <a:off x="8238066" y="0"/>
            <a:ext cx="3966000" cy="620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77" name="Google Shape;677;p11"/>
          <p:cNvGrpSpPr/>
          <p:nvPr/>
        </p:nvGrpSpPr>
        <p:grpSpPr>
          <a:xfrm>
            <a:off x="11909201" y="3546152"/>
            <a:ext cx="223218" cy="509635"/>
            <a:chOff x="6765330" y="1884432"/>
            <a:chExt cx="773988" cy="1767112"/>
          </a:xfrm>
        </p:grpSpPr>
        <p:sp>
          <p:nvSpPr>
            <p:cNvPr id="678" name="Google Shape;678;p11"/>
            <p:cNvSpPr/>
            <p:nvPr/>
          </p:nvSpPr>
          <p:spPr>
            <a:xfrm rot="-5400000">
              <a:off x="6268680" y="2381082"/>
              <a:ext cx="1755000" cy="761700"/>
            </a:xfrm>
            <a:prstGeom prst="roundRect">
              <a:avLst>
                <a:gd name="adj" fmla="val 16667"/>
              </a:avLst>
            </a:prstGeom>
            <a:solidFill>
              <a:srgbClr val="757070"/>
            </a:solidFill>
            <a:ln>
              <a:noFill/>
            </a:ln>
            <a:effectLst>
              <a:outerShdw blurRad="254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1"/>
            <p:cNvSpPr/>
            <p:nvPr/>
          </p:nvSpPr>
          <p:spPr>
            <a:xfrm rot="-5400000">
              <a:off x="6292517" y="2404744"/>
              <a:ext cx="1740300" cy="753300"/>
            </a:xfrm>
            <a:prstGeom prst="roundRect">
              <a:avLst>
                <a:gd name="adj" fmla="val 13997"/>
              </a:avLst>
            </a:prstGeom>
            <a:gradFill>
              <a:gsLst>
                <a:gs pos="0">
                  <a:srgbClr val="666666"/>
                </a:gs>
                <a:gs pos="27000">
                  <a:srgbClr val="B7B7B7"/>
                </a:gs>
                <a:gs pos="48000">
                  <a:srgbClr val="999999"/>
                </a:gs>
                <a:gs pos="78000">
                  <a:srgbClr val="D9D9D9"/>
                </a:gs>
                <a:gs pos="100000">
                  <a:srgbClr val="6666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0" name="Google Shape;680;p11"/>
            <p:cNvGrpSpPr/>
            <p:nvPr/>
          </p:nvGrpSpPr>
          <p:grpSpPr>
            <a:xfrm>
              <a:off x="6898397" y="2119470"/>
              <a:ext cx="502500" cy="502500"/>
              <a:chOff x="9407860" y="962845"/>
              <a:chExt cx="502500" cy="502500"/>
            </a:xfrm>
          </p:grpSpPr>
          <p:sp>
            <p:nvSpPr>
              <p:cNvPr id="681" name="Google Shape;681;p11"/>
              <p:cNvSpPr/>
              <p:nvPr/>
            </p:nvSpPr>
            <p:spPr>
              <a:xfrm rot="5400000">
                <a:off x="9407860" y="962845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2" name="Google Shape;682;p11"/>
              <p:cNvSpPr/>
              <p:nvPr/>
            </p:nvSpPr>
            <p:spPr>
              <a:xfrm rot="5400000">
                <a:off x="9450251" y="1005353"/>
                <a:ext cx="417600" cy="4176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3" name="Google Shape;683;p11"/>
              <p:cNvSpPr/>
              <p:nvPr/>
            </p:nvSpPr>
            <p:spPr>
              <a:xfrm rot="5400000">
                <a:off x="9497051" y="1052153"/>
                <a:ext cx="324000" cy="324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4" name="Google Shape;684;p11"/>
              <p:cNvSpPr/>
              <p:nvPr/>
            </p:nvSpPr>
            <p:spPr>
              <a:xfrm>
                <a:off x="9550050" y="1115112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5" name="Google Shape;685;p11"/>
            <p:cNvGrpSpPr/>
            <p:nvPr/>
          </p:nvGrpSpPr>
          <p:grpSpPr>
            <a:xfrm>
              <a:off x="6898397" y="2889543"/>
              <a:ext cx="502500" cy="502500"/>
              <a:chOff x="9433273" y="1666306"/>
              <a:chExt cx="502500" cy="502500"/>
            </a:xfrm>
          </p:grpSpPr>
          <p:sp>
            <p:nvSpPr>
              <p:cNvPr id="686" name="Google Shape;686;p11"/>
              <p:cNvSpPr/>
              <p:nvPr/>
            </p:nvSpPr>
            <p:spPr>
              <a:xfrm rot="5400000">
                <a:off x="9433273" y="1666306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7" name="Google Shape;687;p11"/>
              <p:cNvSpPr/>
              <p:nvPr/>
            </p:nvSpPr>
            <p:spPr>
              <a:xfrm rot="5400000">
                <a:off x="9476020" y="1709059"/>
                <a:ext cx="417000" cy="417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8" name="Google Shape;688;p11"/>
              <p:cNvSpPr/>
              <p:nvPr/>
            </p:nvSpPr>
            <p:spPr>
              <a:xfrm rot="10800000" flipH="1">
                <a:off x="9581015" y="1848339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89" name="Google Shape;689;p11"/>
          <p:cNvGrpSpPr/>
          <p:nvPr/>
        </p:nvGrpSpPr>
        <p:grpSpPr>
          <a:xfrm>
            <a:off x="11909201" y="3546152"/>
            <a:ext cx="223218" cy="509635"/>
            <a:chOff x="6765330" y="1884432"/>
            <a:chExt cx="773988" cy="1767112"/>
          </a:xfrm>
        </p:grpSpPr>
        <p:sp>
          <p:nvSpPr>
            <p:cNvPr id="690" name="Google Shape;690;p11"/>
            <p:cNvSpPr/>
            <p:nvPr/>
          </p:nvSpPr>
          <p:spPr>
            <a:xfrm rot="-5400000">
              <a:off x="6268680" y="2381082"/>
              <a:ext cx="1755000" cy="761700"/>
            </a:xfrm>
            <a:prstGeom prst="roundRect">
              <a:avLst>
                <a:gd name="adj" fmla="val 16667"/>
              </a:avLst>
            </a:prstGeom>
            <a:solidFill>
              <a:srgbClr val="757070"/>
            </a:solidFill>
            <a:ln>
              <a:noFill/>
            </a:ln>
            <a:effectLst>
              <a:outerShdw blurRad="254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1"/>
            <p:cNvSpPr/>
            <p:nvPr/>
          </p:nvSpPr>
          <p:spPr>
            <a:xfrm rot="-5400000">
              <a:off x="6292517" y="2404744"/>
              <a:ext cx="1740300" cy="753300"/>
            </a:xfrm>
            <a:prstGeom prst="roundRect">
              <a:avLst>
                <a:gd name="adj" fmla="val 13997"/>
              </a:avLst>
            </a:prstGeom>
            <a:gradFill>
              <a:gsLst>
                <a:gs pos="0">
                  <a:srgbClr val="666666"/>
                </a:gs>
                <a:gs pos="27000">
                  <a:srgbClr val="B7B7B7"/>
                </a:gs>
                <a:gs pos="48000">
                  <a:srgbClr val="999999"/>
                </a:gs>
                <a:gs pos="78000">
                  <a:srgbClr val="D9D9D9"/>
                </a:gs>
                <a:gs pos="100000">
                  <a:srgbClr val="6666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92" name="Google Shape;692;p11"/>
            <p:cNvGrpSpPr/>
            <p:nvPr/>
          </p:nvGrpSpPr>
          <p:grpSpPr>
            <a:xfrm>
              <a:off x="6898397" y="2119470"/>
              <a:ext cx="502500" cy="502500"/>
              <a:chOff x="9407860" y="962845"/>
              <a:chExt cx="502500" cy="502500"/>
            </a:xfrm>
          </p:grpSpPr>
          <p:sp>
            <p:nvSpPr>
              <p:cNvPr id="693" name="Google Shape;693;p11"/>
              <p:cNvSpPr/>
              <p:nvPr/>
            </p:nvSpPr>
            <p:spPr>
              <a:xfrm rot="5400000">
                <a:off x="9407860" y="962845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11"/>
              <p:cNvSpPr/>
              <p:nvPr/>
            </p:nvSpPr>
            <p:spPr>
              <a:xfrm rot="5400000">
                <a:off x="9450251" y="1005353"/>
                <a:ext cx="417600" cy="4176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5" name="Google Shape;695;p11"/>
              <p:cNvSpPr/>
              <p:nvPr/>
            </p:nvSpPr>
            <p:spPr>
              <a:xfrm rot="5400000">
                <a:off x="9497051" y="1052153"/>
                <a:ext cx="324000" cy="324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6" name="Google Shape;696;p11"/>
              <p:cNvSpPr/>
              <p:nvPr/>
            </p:nvSpPr>
            <p:spPr>
              <a:xfrm>
                <a:off x="9550050" y="1115112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7" name="Google Shape;697;p11"/>
            <p:cNvGrpSpPr/>
            <p:nvPr/>
          </p:nvGrpSpPr>
          <p:grpSpPr>
            <a:xfrm>
              <a:off x="6898397" y="2889543"/>
              <a:ext cx="502500" cy="502500"/>
              <a:chOff x="9433273" y="1666306"/>
              <a:chExt cx="502500" cy="502500"/>
            </a:xfrm>
          </p:grpSpPr>
          <p:sp>
            <p:nvSpPr>
              <p:cNvPr id="698" name="Google Shape;698;p11"/>
              <p:cNvSpPr/>
              <p:nvPr/>
            </p:nvSpPr>
            <p:spPr>
              <a:xfrm rot="5400000">
                <a:off x="9433273" y="1666306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Google Shape;699;p11"/>
              <p:cNvSpPr/>
              <p:nvPr/>
            </p:nvSpPr>
            <p:spPr>
              <a:xfrm rot="5400000">
                <a:off x="9476020" y="1709059"/>
                <a:ext cx="417000" cy="417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0" name="Google Shape;700;p11"/>
              <p:cNvSpPr/>
              <p:nvPr/>
            </p:nvSpPr>
            <p:spPr>
              <a:xfrm rot="10800000" flipH="1">
                <a:off x="9581015" y="1848339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01" name="Google Shape;701;p11"/>
          <p:cNvSpPr/>
          <p:nvPr/>
        </p:nvSpPr>
        <p:spPr>
          <a:xfrm>
            <a:off x="-1" y="870474"/>
            <a:ext cx="8060400" cy="4553700"/>
          </a:xfrm>
          <a:prstGeom prst="rect">
            <a:avLst/>
          </a:prstGeom>
          <a:solidFill>
            <a:srgbClr val="000000">
              <a:alpha val="43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2" name="Google Shape;702;p11"/>
          <p:cNvGrpSpPr/>
          <p:nvPr/>
        </p:nvGrpSpPr>
        <p:grpSpPr>
          <a:xfrm>
            <a:off x="895750" y="1652324"/>
            <a:ext cx="2218747" cy="3816955"/>
            <a:chOff x="823561" y="1566498"/>
            <a:chExt cx="2218747" cy="3816955"/>
          </a:xfrm>
        </p:grpSpPr>
        <p:sp>
          <p:nvSpPr>
            <p:cNvPr id="703" name="Google Shape;703;p11"/>
            <p:cNvSpPr/>
            <p:nvPr/>
          </p:nvSpPr>
          <p:spPr>
            <a:xfrm>
              <a:off x="823561" y="1750074"/>
              <a:ext cx="2141100" cy="36063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11"/>
            <p:cNvSpPr/>
            <p:nvPr/>
          </p:nvSpPr>
          <p:spPr>
            <a:xfrm rot="-5400000">
              <a:off x="24461" y="2365606"/>
              <a:ext cx="3816955" cy="2218739"/>
            </a:xfrm>
            <a:custGeom>
              <a:avLst/>
              <a:gdLst/>
              <a:ahLst/>
              <a:cxnLst/>
              <a:rect l="l" t="t" r="r" b="b"/>
              <a:pathLst>
                <a:path w="3816955" h="2218739" extrusionOk="0">
                  <a:moveTo>
                    <a:pt x="3816955" y="0"/>
                  </a:moveTo>
                  <a:lnTo>
                    <a:pt x="3816955" y="180000"/>
                  </a:lnTo>
                  <a:lnTo>
                    <a:pt x="3809199" y="180000"/>
                  </a:lnTo>
                  <a:cubicBezTo>
                    <a:pt x="3809199" y="799580"/>
                    <a:pt x="3809197" y="1419159"/>
                    <a:pt x="3809197" y="2038739"/>
                  </a:cubicBezTo>
                  <a:lnTo>
                    <a:pt x="3802932" y="2218739"/>
                  </a:lnTo>
                  <a:lnTo>
                    <a:pt x="4141" y="2218739"/>
                  </a:lnTo>
                  <a:lnTo>
                    <a:pt x="4141" y="2038739"/>
                  </a:lnTo>
                  <a:lnTo>
                    <a:pt x="3630248" y="2038739"/>
                  </a:lnTo>
                  <a:lnTo>
                    <a:pt x="3630248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" dist="25400" dir="5400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05" name="Google Shape;705;p11"/>
            <p:cNvGrpSpPr/>
            <p:nvPr/>
          </p:nvGrpSpPr>
          <p:grpSpPr>
            <a:xfrm>
              <a:off x="1113044" y="3457312"/>
              <a:ext cx="282852" cy="425374"/>
              <a:chOff x="5848350" y="3057525"/>
              <a:chExt cx="491489" cy="739139"/>
            </a:xfrm>
          </p:grpSpPr>
          <p:sp>
            <p:nvSpPr>
              <p:cNvPr id="706" name="Google Shape;706;p11"/>
              <p:cNvSpPr/>
              <p:nvPr/>
            </p:nvSpPr>
            <p:spPr>
              <a:xfrm>
                <a:off x="5848350" y="3057525"/>
                <a:ext cx="165734" cy="739139"/>
              </a:xfrm>
              <a:custGeom>
                <a:avLst/>
                <a:gdLst/>
                <a:ahLst/>
                <a:cxnLst/>
                <a:rect l="l" t="t" r="r" b="b"/>
                <a:pathLst>
                  <a:path w="165734" h="739139" extrusionOk="0">
                    <a:moveTo>
                      <a:pt x="82868" y="0"/>
                    </a:moveTo>
                    <a:lnTo>
                      <a:pt x="82868" y="0"/>
                    </a:lnTo>
                    <a:cubicBezTo>
                      <a:pt x="128588" y="0"/>
                      <a:pt x="165735" y="37148"/>
                      <a:pt x="165735" y="82868"/>
                    </a:cubicBezTo>
                    <a:lnTo>
                      <a:pt x="165735" y="656273"/>
                    </a:lnTo>
                    <a:cubicBezTo>
                      <a:pt x="165735" y="701993"/>
                      <a:pt x="128588" y="739140"/>
                      <a:pt x="82868" y="739140"/>
                    </a:cubicBezTo>
                    <a:lnTo>
                      <a:pt x="82868" y="739140"/>
                    </a:lnTo>
                    <a:cubicBezTo>
                      <a:pt x="37148" y="739140"/>
                      <a:pt x="0" y="701993"/>
                      <a:pt x="0" y="656273"/>
                    </a:cubicBezTo>
                    <a:lnTo>
                      <a:pt x="0" y="82868"/>
                    </a:lnTo>
                    <a:cubicBezTo>
                      <a:pt x="0" y="37148"/>
                      <a:pt x="37148" y="0"/>
                      <a:pt x="82868" y="0"/>
                    </a:cubicBez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707;p11"/>
              <p:cNvSpPr/>
              <p:nvPr/>
            </p:nvSpPr>
            <p:spPr>
              <a:xfrm>
                <a:off x="5886450" y="3529012"/>
                <a:ext cx="89534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89534" h="171450" extrusionOk="0">
                    <a:moveTo>
                      <a:pt x="44768" y="0"/>
                    </a:moveTo>
                    <a:cubicBezTo>
                      <a:pt x="69533" y="0"/>
                      <a:pt x="89535" y="20002"/>
                      <a:pt x="89535" y="44768"/>
                    </a:cubicBezTo>
                    <a:cubicBezTo>
                      <a:pt x="89535" y="63818"/>
                      <a:pt x="77153" y="80963"/>
                      <a:pt x="60008" y="86677"/>
                    </a:cubicBezTo>
                    <a:lnTo>
                      <a:pt x="63818" y="100965"/>
                    </a:lnTo>
                    <a:lnTo>
                      <a:pt x="82868" y="171450"/>
                    </a:lnTo>
                    <a:lnTo>
                      <a:pt x="44768" y="171450"/>
                    </a:lnTo>
                    <a:lnTo>
                      <a:pt x="6667" y="171450"/>
                    </a:lnTo>
                    <a:lnTo>
                      <a:pt x="25717" y="100965"/>
                    </a:lnTo>
                    <a:lnTo>
                      <a:pt x="29528" y="86677"/>
                    </a:lnTo>
                    <a:cubicBezTo>
                      <a:pt x="12383" y="80010"/>
                      <a:pt x="0" y="63818"/>
                      <a:pt x="0" y="44768"/>
                    </a:cubicBezTo>
                    <a:cubicBezTo>
                      <a:pt x="0" y="20002"/>
                      <a:pt x="20003" y="0"/>
                      <a:pt x="447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708;p11"/>
              <p:cNvSpPr/>
              <p:nvPr/>
            </p:nvSpPr>
            <p:spPr>
              <a:xfrm>
                <a:off x="5886450" y="3181350"/>
                <a:ext cx="453389" cy="99059"/>
              </a:xfrm>
              <a:custGeom>
                <a:avLst/>
                <a:gdLst/>
                <a:ahLst/>
                <a:cxnLst/>
                <a:rect l="l" t="t" r="r" b="b"/>
                <a:pathLst>
                  <a:path w="453389" h="99059" extrusionOk="0">
                    <a:moveTo>
                      <a:pt x="48578" y="0"/>
                    </a:moveTo>
                    <a:lnTo>
                      <a:pt x="403860" y="0"/>
                    </a:lnTo>
                    <a:cubicBezTo>
                      <a:pt x="430530" y="0"/>
                      <a:pt x="453390" y="21908"/>
                      <a:pt x="453390" y="49530"/>
                    </a:cubicBezTo>
                    <a:lnTo>
                      <a:pt x="453390" y="49530"/>
                    </a:lnTo>
                    <a:cubicBezTo>
                      <a:pt x="453390" y="76200"/>
                      <a:pt x="431483" y="99060"/>
                      <a:pt x="403860" y="99060"/>
                    </a:cubicBezTo>
                    <a:lnTo>
                      <a:pt x="48578" y="99060"/>
                    </a:lnTo>
                    <a:cubicBezTo>
                      <a:pt x="21908" y="99060"/>
                      <a:pt x="0" y="76200"/>
                      <a:pt x="0" y="49530"/>
                    </a:cubicBezTo>
                    <a:lnTo>
                      <a:pt x="0" y="49530"/>
                    </a:lnTo>
                    <a:cubicBezTo>
                      <a:pt x="0" y="22860"/>
                      <a:pt x="21908" y="0"/>
                      <a:pt x="48578" y="0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09" name="Google Shape;709;p11"/>
          <p:cNvGrpSpPr/>
          <p:nvPr/>
        </p:nvGrpSpPr>
        <p:grpSpPr>
          <a:xfrm>
            <a:off x="4264949" y="1655819"/>
            <a:ext cx="2218739" cy="3816955"/>
            <a:chOff x="4197564" y="1579619"/>
            <a:chExt cx="2218739" cy="3816955"/>
          </a:xfrm>
        </p:grpSpPr>
        <p:sp>
          <p:nvSpPr>
            <p:cNvPr id="710" name="Google Shape;710;p11"/>
            <p:cNvSpPr/>
            <p:nvPr/>
          </p:nvSpPr>
          <p:spPr>
            <a:xfrm>
              <a:off x="4316290" y="1763200"/>
              <a:ext cx="1966500" cy="36063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11"/>
            <p:cNvSpPr/>
            <p:nvPr/>
          </p:nvSpPr>
          <p:spPr>
            <a:xfrm rot="-5400000">
              <a:off x="3398456" y="2378727"/>
              <a:ext cx="3816955" cy="2218739"/>
            </a:xfrm>
            <a:custGeom>
              <a:avLst/>
              <a:gdLst/>
              <a:ahLst/>
              <a:cxnLst/>
              <a:rect l="l" t="t" r="r" b="b"/>
              <a:pathLst>
                <a:path w="3816955" h="2218739" extrusionOk="0">
                  <a:moveTo>
                    <a:pt x="3816955" y="0"/>
                  </a:moveTo>
                  <a:lnTo>
                    <a:pt x="3816955" y="180000"/>
                  </a:lnTo>
                  <a:lnTo>
                    <a:pt x="3809199" y="180000"/>
                  </a:lnTo>
                  <a:cubicBezTo>
                    <a:pt x="3809199" y="799580"/>
                    <a:pt x="3809197" y="1419159"/>
                    <a:pt x="3809197" y="2038739"/>
                  </a:cubicBezTo>
                  <a:lnTo>
                    <a:pt x="3802932" y="2218739"/>
                  </a:lnTo>
                  <a:lnTo>
                    <a:pt x="4141" y="2218739"/>
                  </a:lnTo>
                  <a:lnTo>
                    <a:pt x="4141" y="2038739"/>
                  </a:lnTo>
                  <a:lnTo>
                    <a:pt x="3630248" y="2038739"/>
                  </a:lnTo>
                  <a:lnTo>
                    <a:pt x="3630248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" dist="25400" dir="5400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12" name="Google Shape;712;p11"/>
            <p:cNvGrpSpPr/>
            <p:nvPr/>
          </p:nvGrpSpPr>
          <p:grpSpPr>
            <a:xfrm>
              <a:off x="4487039" y="3470433"/>
              <a:ext cx="282852" cy="425374"/>
              <a:chOff x="5848350" y="3057525"/>
              <a:chExt cx="491489" cy="739139"/>
            </a:xfrm>
          </p:grpSpPr>
          <p:sp>
            <p:nvSpPr>
              <p:cNvPr id="713" name="Google Shape;713;p11"/>
              <p:cNvSpPr/>
              <p:nvPr/>
            </p:nvSpPr>
            <p:spPr>
              <a:xfrm>
                <a:off x="5848350" y="3057525"/>
                <a:ext cx="165734" cy="739139"/>
              </a:xfrm>
              <a:custGeom>
                <a:avLst/>
                <a:gdLst/>
                <a:ahLst/>
                <a:cxnLst/>
                <a:rect l="l" t="t" r="r" b="b"/>
                <a:pathLst>
                  <a:path w="165734" h="739139" extrusionOk="0">
                    <a:moveTo>
                      <a:pt x="82868" y="0"/>
                    </a:moveTo>
                    <a:lnTo>
                      <a:pt x="82868" y="0"/>
                    </a:lnTo>
                    <a:cubicBezTo>
                      <a:pt x="128588" y="0"/>
                      <a:pt x="165735" y="37148"/>
                      <a:pt x="165735" y="82868"/>
                    </a:cubicBezTo>
                    <a:lnTo>
                      <a:pt x="165735" y="656273"/>
                    </a:lnTo>
                    <a:cubicBezTo>
                      <a:pt x="165735" y="701993"/>
                      <a:pt x="128588" y="739140"/>
                      <a:pt x="82868" y="739140"/>
                    </a:cubicBezTo>
                    <a:lnTo>
                      <a:pt x="82868" y="739140"/>
                    </a:lnTo>
                    <a:cubicBezTo>
                      <a:pt x="37148" y="739140"/>
                      <a:pt x="0" y="701993"/>
                      <a:pt x="0" y="656273"/>
                    </a:cubicBezTo>
                    <a:lnTo>
                      <a:pt x="0" y="82868"/>
                    </a:lnTo>
                    <a:cubicBezTo>
                      <a:pt x="0" y="37148"/>
                      <a:pt x="37148" y="0"/>
                      <a:pt x="82868" y="0"/>
                    </a:cubicBez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4" name="Google Shape;714;p11"/>
              <p:cNvSpPr/>
              <p:nvPr/>
            </p:nvSpPr>
            <p:spPr>
              <a:xfrm>
                <a:off x="5886450" y="3529012"/>
                <a:ext cx="89534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89534" h="171450" extrusionOk="0">
                    <a:moveTo>
                      <a:pt x="44768" y="0"/>
                    </a:moveTo>
                    <a:cubicBezTo>
                      <a:pt x="69533" y="0"/>
                      <a:pt x="89535" y="20002"/>
                      <a:pt x="89535" y="44768"/>
                    </a:cubicBezTo>
                    <a:cubicBezTo>
                      <a:pt x="89535" y="63818"/>
                      <a:pt x="77153" y="80963"/>
                      <a:pt x="60008" y="86677"/>
                    </a:cubicBezTo>
                    <a:lnTo>
                      <a:pt x="63818" y="100965"/>
                    </a:lnTo>
                    <a:lnTo>
                      <a:pt x="82868" y="171450"/>
                    </a:lnTo>
                    <a:lnTo>
                      <a:pt x="44768" y="171450"/>
                    </a:lnTo>
                    <a:lnTo>
                      <a:pt x="6667" y="171450"/>
                    </a:lnTo>
                    <a:lnTo>
                      <a:pt x="25717" y="100965"/>
                    </a:lnTo>
                    <a:lnTo>
                      <a:pt x="29528" y="86677"/>
                    </a:lnTo>
                    <a:cubicBezTo>
                      <a:pt x="12383" y="80010"/>
                      <a:pt x="0" y="63818"/>
                      <a:pt x="0" y="44768"/>
                    </a:cubicBezTo>
                    <a:cubicBezTo>
                      <a:pt x="0" y="20002"/>
                      <a:pt x="20003" y="0"/>
                      <a:pt x="447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5" name="Google Shape;715;p11"/>
              <p:cNvSpPr/>
              <p:nvPr/>
            </p:nvSpPr>
            <p:spPr>
              <a:xfrm>
                <a:off x="5886450" y="3181350"/>
                <a:ext cx="453389" cy="99059"/>
              </a:xfrm>
              <a:custGeom>
                <a:avLst/>
                <a:gdLst/>
                <a:ahLst/>
                <a:cxnLst/>
                <a:rect l="l" t="t" r="r" b="b"/>
                <a:pathLst>
                  <a:path w="453389" h="99059" extrusionOk="0">
                    <a:moveTo>
                      <a:pt x="48578" y="0"/>
                    </a:moveTo>
                    <a:lnTo>
                      <a:pt x="403860" y="0"/>
                    </a:lnTo>
                    <a:cubicBezTo>
                      <a:pt x="430530" y="0"/>
                      <a:pt x="453390" y="21908"/>
                      <a:pt x="453390" y="49530"/>
                    </a:cubicBezTo>
                    <a:lnTo>
                      <a:pt x="453390" y="49530"/>
                    </a:lnTo>
                    <a:cubicBezTo>
                      <a:pt x="453390" y="76200"/>
                      <a:pt x="431483" y="99060"/>
                      <a:pt x="403860" y="99060"/>
                    </a:cubicBezTo>
                    <a:lnTo>
                      <a:pt x="48578" y="99060"/>
                    </a:lnTo>
                    <a:cubicBezTo>
                      <a:pt x="21908" y="99060"/>
                      <a:pt x="0" y="76200"/>
                      <a:pt x="0" y="49530"/>
                    </a:cubicBezTo>
                    <a:lnTo>
                      <a:pt x="0" y="49530"/>
                    </a:lnTo>
                    <a:cubicBezTo>
                      <a:pt x="0" y="22860"/>
                      <a:pt x="21908" y="0"/>
                      <a:pt x="48578" y="0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16" name="Google Shape;716;p11"/>
          <p:cNvGrpSpPr/>
          <p:nvPr/>
        </p:nvGrpSpPr>
        <p:grpSpPr>
          <a:xfrm>
            <a:off x="1494567" y="2118434"/>
            <a:ext cx="1006723" cy="1000635"/>
            <a:chOff x="2844616" y="1554494"/>
            <a:chExt cx="1453332" cy="1444543"/>
          </a:xfrm>
        </p:grpSpPr>
        <p:sp>
          <p:nvSpPr>
            <p:cNvPr id="717" name="Google Shape;717;p11"/>
            <p:cNvSpPr/>
            <p:nvPr/>
          </p:nvSpPr>
          <p:spPr>
            <a:xfrm>
              <a:off x="2844616" y="1559037"/>
              <a:ext cx="1440000" cy="1440000"/>
            </a:xfrm>
            <a:prstGeom prst="rect">
              <a:avLst/>
            </a:prstGeom>
            <a:solidFill>
              <a:srgbClr val="FFFFFF">
                <a:alpha val="32550"/>
              </a:srgbClr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11"/>
            <p:cNvSpPr/>
            <p:nvPr/>
          </p:nvSpPr>
          <p:spPr>
            <a:xfrm rot="-5400000">
              <a:off x="2896997" y="288673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11"/>
            <p:cNvSpPr/>
            <p:nvPr/>
          </p:nvSpPr>
          <p:spPr>
            <a:xfrm rot="-5400000">
              <a:off x="4179902" y="1591939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11"/>
            <p:cNvSpPr/>
            <p:nvPr/>
          </p:nvSpPr>
          <p:spPr>
            <a:xfrm rot="-5400000">
              <a:off x="4186624" y="286110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2844812" y="155449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11"/>
            <p:cNvSpPr/>
            <p:nvPr/>
          </p:nvSpPr>
          <p:spPr>
            <a:xfrm rot="-5400000">
              <a:off x="2898540" y="158215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11"/>
            <p:cNvSpPr/>
            <p:nvPr/>
          </p:nvSpPr>
          <p:spPr>
            <a:xfrm rot="5400000" flipH="1">
              <a:off x="3527006" y="222706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11"/>
            <p:cNvSpPr txBox="1"/>
            <p:nvPr/>
          </p:nvSpPr>
          <p:spPr>
            <a:xfrm>
              <a:off x="2937928" y="1954954"/>
              <a:ext cx="1292100" cy="62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6</a:t>
              </a:r>
              <a:r>
                <a:rPr lang="en" sz="11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.1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TITLE ONE</a:t>
              </a:r>
              <a:endParaRPr sz="50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25" name="Google Shape;725;p11"/>
          <p:cNvGrpSpPr/>
          <p:nvPr/>
        </p:nvGrpSpPr>
        <p:grpSpPr>
          <a:xfrm>
            <a:off x="4879924" y="2116830"/>
            <a:ext cx="1012673" cy="1000635"/>
            <a:chOff x="2836027" y="1554494"/>
            <a:chExt cx="1461921" cy="1444543"/>
          </a:xfrm>
        </p:grpSpPr>
        <p:sp>
          <p:nvSpPr>
            <p:cNvPr id="726" name="Google Shape;726;p11"/>
            <p:cNvSpPr/>
            <p:nvPr/>
          </p:nvSpPr>
          <p:spPr>
            <a:xfrm>
              <a:off x="2844616" y="1559037"/>
              <a:ext cx="1440000" cy="1440000"/>
            </a:xfrm>
            <a:prstGeom prst="rect">
              <a:avLst/>
            </a:prstGeom>
            <a:solidFill>
              <a:srgbClr val="FFFFFF">
                <a:alpha val="32550"/>
              </a:srgbClr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11"/>
            <p:cNvSpPr/>
            <p:nvPr/>
          </p:nvSpPr>
          <p:spPr>
            <a:xfrm rot="-5400000">
              <a:off x="2896997" y="288673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11"/>
            <p:cNvSpPr/>
            <p:nvPr/>
          </p:nvSpPr>
          <p:spPr>
            <a:xfrm rot="-5400000">
              <a:off x="4179902" y="1591939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11"/>
            <p:cNvSpPr/>
            <p:nvPr/>
          </p:nvSpPr>
          <p:spPr>
            <a:xfrm rot="-5400000">
              <a:off x="4186624" y="286110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11"/>
            <p:cNvSpPr/>
            <p:nvPr/>
          </p:nvSpPr>
          <p:spPr>
            <a:xfrm>
              <a:off x="2844812" y="155449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11"/>
            <p:cNvSpPr/>
            <p:nvPr/>
          </p:nvSpPr>
          <p:spPr>
            <a:xfrm rot="-5400000">
              <a:off x="2898540" y="158215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11"/>
            <p:cNvSpPr/>
            <p:nvPr/>
          </p:nvSpPr>
          <p:spPr>
            <a:xfrm rot="5400000" flipH="1">
              <a:off x="3527006" y="222706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11"/>
            <p:cNvSpPr txBox="1"/>
            <p:nvPr/>
          </p:nvSpPr>
          <p:spPr>
            <a:xfrm>
              <a:off x="2836027" y="1920214"/>
              <a:ext cx="1424100" cy="62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6</a:t>
              </a:r>
              <a:r>
                <a:rPr lang="en" sz="11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.2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TITLE TWO</a:t>
              </a:r>
              <a:endParaRPr sz="50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34" name="Google Shape;734;p11"/>
          <p:cNvGrpSpPr/>
          <p:nvPr/>
        </p:nvGrpSpPr>
        <p:grpSpPr>
          <a:xfrm>
            <a:off x="8462776" y="1930000"/>
            <a:ext cx="3264999" cy="4361248"/>
            <a:chOff x="8462776" y="1930000"/>
            <a:chExt cx="3264999" cy="4361248"/>
          </a:xfrm>
        </p:grpSpPr>
        <p:sp>
          <p:nvSpPr>
            <p:cNvPr id="735" name="Google Shape;735;p11"/>
            <p:cNvSpPr/>
            <p:nvPr/>
          </p:nvSpPr>
          <p:spPr>
            <a:xfrm>
              <a:off x="8902188" y="2336182"/>
              <a:ext cx="2357100" cy="3864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F7F7F7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6" name="Google Shape;736;p11"/>
            <p:cNvGrpSpPr/>
            <p:nvPr/>
          </p:nvGrpSpPr>
          <p:grpSpPr>
            <a:xfrm>
              <a:off x="9081625" y="2657531"/>
              <a:ext cx="2003204" cy="2938616"/>
              <a:chOff x="2791645" y="2143693"/>
              <a:chExt cx="2284937" cy="3669600"/>
            </a:xfrm>
          </p:grpSpPr>
          <p:sp>
            <p:nvSpPr>
              <p:cNvPr id="737" name="Google Shape;737;p11"/>
              <p:cNvSpPr/>
              <p:nvPr/>
            </p:nvSpPr>
            <p:spPr>
              <a:xfrm>
                <a:off x="2791645" y="2143693"/>
                <a:ext cx="756900" cy="3669600"/>
              </a:xfrm>
              <a:prstGeom prst="rect">
                <a:avLst/>
              </a:prstGeom>
              <a:gradFill>
                <a:gsLst>
                  <a:gs pos="0">
                    <a:srgbClr val="D8D8D8"/>
                  </a:gs>
                  <a:gs pos="16000">
                    <a:srgbClr val="BBBDBC"/>
                  </a:gs>
                  <a:gs pos="37000">
                    <a:srgbClr val="C7C9CB"/>
                  </a:gs>
                  <a:gs pos="58000">
                    <a:srgbClr val="8F8E96"/>
                  </a:gs>
                  <a:gs pos="69000">
                    <a:srgbClr val="A6A5A7"/>
                  </a:gs>
                  <a:gs pos="80000">
                    <a:srgbClr val="AAAAB2"/>
                  </a:gs>
                  <a:gs pos="98000">
                    <a:srgbClr val="979799"/>
                  </a:gs>
                  <a:gs pos="100000">
                    <a:srgbClr val="979799"/>
                  </a:gs>
                </a:gsLst>
                <a:lin ang="5400012" scaled="0"/>
              </a:gradFill>
              <a:ln w="15875" cap="flat" cmpd="sng">
                <a:solidFill>
                  <a:srgbClr val="908D9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8" name="Google Shape;738;p11"/>
              <p:cNvSpPr/>
              <p:nvPr/>
            </p:nvSpPr>
            <p:spPr>
              <a:xfrm>
                <a:off x="3555664" y="2143693"/>
                <a:ext cx="756900" cy="3669600"/>
              </a:xfrm>
              <a:prstGeom prst="rect">
                <a:avLst/>
              </a:prstGeom>
              <a:gradFill>
                <a:gsLst>
                  <a:gs pos="0">
                    <a:srgbClr val="D8D8D8"/>
                  </a:gs>
                  <a:gs pos="16000">
                    <a:srgbClr val="BBBDBC"/>
                  </a:gs>
                  <a:gs pos="37000">
                    <a:srgbClr val="C7C9CB"/>
                  </a:gs>
                  <a:gs pos="58000">
                    <a:srgbClr val="8F8E96"/>
                  </a:gs>
                  <a:gs pos="69000">
                    <a:srgbClr val="A6A5A7"/>
                  </a:gs>
                  <a:gs pos="80000">
                    <a:srgbClr val="AAAAB2"/>
                  </a:gs>
                  <a:gs pos="98000">
                    <a:srgbClr val="979799"/>
                  </a:gs>
                  <a:gs pos="100000">
                    <a:srgbClr val="979799"/>
                  </a:gs>
                </a:gsLst>
                <a:lin ang="5400012" scaled="0"/>
              </a:gradFill>
              <a:ln w="15875" cap="flat" cmpd="sng">
                <a:solidFill>
                  <a:srgbClr val="908D9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9" name="Google Shape;739;p11"/>
              <p:cNvSpPr/>
              <p:nvPr/>
            </p:nvSpPr>
            <p:spPr>
              <a:xfrm>
                <a:off x="4319682" y="2143693"/>
                <a:ext cx="756900" cy="3669600"/>
              </a:xfrm>
              <a:prstGeom prst="rect">
                <a:avLst/>
              </a:prstGeom>
              <a:gradFill>
                <a:gsLst>
                  <a:gs pos="0">
                    <a:srgbClr val="D8D8D8"/>
                  </a:gs>
                  <a:gs pos="16000">
                    <a:srgbClr val="BBBDBC"/>
                  </a:gs>
                  <a:gs pos="37000">
                    <a:srgbClr val="C7C9CB"/>
                  </a:gs>
                  <a:gs pos="58000">
                    <a:srgbClr val="8F8E96"/>
                  </a:gs>
                  <a:gs pos="69000">
                    <a:srgbClr val="A6A5A7"/>
                  </a:gs>
                  <a:gs pos="80000">
                    <a:srgbClr val="AAAAB2"/>
                  </a:gs>
                  <a:gs pos="98000">
                    <a:srgbClr val="979799"/>
                  </a:gs>
                  <a:gs pos="100000">
                    <a:srgbClr val="979799"/>
                  </a:gs>
                </a:gsLst>
                <a:lin ang="5400012" scaled="0"/>
              </a:gradFill>
              <a:ln w="15875" cap="flat" cmpd="sng">
                <a:solidFill>
                  <a:srgbClr val="908D9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0" name="Google Shape;740;p11"/>
            <p:cNvSpPr/>
            <p:nvPr/>
          </p:nvSpPr>
          <p:spPr>
            <a:xfrm rot="-5400000">
              <a:off x="9985720" y="636992"/>
              <a:ext cx="201600" cy="28002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CCCECD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CCCE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8462776" y="1934724"/>
              <a:ext cx="217500" cy="4329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CCCECD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CCCE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11487475" y="1930000"/>
              <a:ext cx="240300" cy="4329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CCCECD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CCCE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11"/>
            <p:cNvSpPr/>
            <p:nvPr/>
          </p:nvSpPr>
          <p:spPr>
            <a:xfrm flipH="1">
              <a:off x="8941466" y="2356814"/>
              <a:ext cx="206415" cy="3493610"/>
            </a:xfrm>
            <a:custGeom>
              <a:avLst/>
              <a:gdLst/>
              <a:ahLst/>
              <a:cxnLst/>
              <a:rect l="l" t="t" r="r" b="b"/>
              <a:pathLst>
                <a:path w="310398" h="4990871" extrusionOk="0">
                  <a:moveTo>
                    <a:pt x="298286" y="0"/>
                  </a:moveTo>
                  <a:lnTo>
                    <a:pt x="19219" y="538113"/>
                  </a:lnTo>
                  <a:cubicBezTo>
                    <a:pt x="15182" y="2187263"/>
                    <a:pt x="4037" y="2924271"/>
                    <a:pt x="0" y="4573421"/>
                  </a:cubicBezTo>
                  <a:lnTo>
                    <a:pt x="310398" y="4990871"/>
                  </a:lnTo>
                  <a:cubicBezTo>
                    <a:pt x="306361" y="3327247"/>
                    <a:pt x="302323" y="1663624"/>
                    <a:pt x="298286" y="0"/>
                  </a:cubicBezTo>
                  <a:close/>
                </a:path>
              </a:pathLst>
            </a:custGeom>
            <a:gradFill>
              <a:gsLst>
                <a:gs pos="0">
                  <a:srgbClr val="757070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BFBFBF"/>
                </a:gs>
                <a:gs pos="100000">
                  <a:srgbClr val="757070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11042869" y="2338703"/>
              <a:ext cx="194277" cy="3493610"/>
            </a:xfrm>
            <a:custGeom>
              <a:avLst/>
              <a:gdLst/>
              <a:ahLst/>
              <a:cxnLst/>
              <a:rect l="l" t="t" r="r" b="b"/>
              <a:pathLst>
                <a:path w="292146" h="4990871" extrusionOk="0">
                  <a:moveTo>
                    <a:pt x="280034" y="0"/>
                  </a:moveTo>
                  <a:lnTo>
                    <a:pt x="967" y="538113"/>
                  </a:lnTo>
                  <a:cubicBezTo>
                    <a:pt x="-3070" y="2187263"/>
                    <a:pt x="7109" y="3066160"/>
                    <a:pt x="3072" y="4715310"/>
                  </a:cubicBezTo>
                  <a:lnTo>
                    <a:pt x="292146" y="4990871"/>
                  </a:lnTo>
                  <a:cubicBezTo>
                    <a:pt x="288109" y="3327247"/>
                    <a:pt x="284071" y="1663624"/>
                    <a:pt x="280034" y="0"/>
                  </a:cubicBezTo>
                  <a:close/>
                </a:path>
              </a:pathLst>
            </a:custGeom>
            <a:gradFill>
              <a:gsLst>
                <a:gs pos="0">
                  <a:srgbClr val="757070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BFBFBF"/>
                </a:gs>
                <a:gs pos="100000">
                  <a:srgbClr val="757070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8954162" y="2364688"/>
              <a:ext cx="2267228" cy="368424"/>
            </a:xfrm>
            <a:custGeom>
              <a:avLst/>
              <a:gdLst/>
              <a:ahLst/>
              <a:cxnLst/>
              <a:rect l="l" t="t" r="r" b="b"/>
              <a:pathLst>
                <a:path w="2906702" h="472339" extrusionOk="0">
                  <a:moveTo>
                    <a:pt x="0" y="1"/>
                  </a:moveTo>
                  <a:lnTo>
                    <a:pt x="2906702" y="0"/>
                  </a:lnTo>
                  <a:lnTo>
                    <a:pt x="2670533" y="466284"/>
                  </a:lnTo>
                  <a:lnTo>
                    <a:pt x="224058" y="472339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AAABAD"/>
                </a:gs>
                <a:gs pos="20000">
                  <a:srgbClr val="AAABAD"/>
                </a:gs>
                <a:gs pos="100000">
                  <a:srgbClr val="3B3A4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8935262" y="5577607"/>
              <a:ext cx="2295567" cy="590424"/>
            </a:xfrm>
            <a:custGeom>
              <a:avLst/>
              <a:gdLst/>
              <a:ahLst/>
              <a:cxnLst/>
              <a:rect l="l" t="t" r="r" b="b"/>
              <a:pathLst>
                <a:path w="2943035" h="756954" extrusionOk="0">
                  <a:moveTo>
                    <a:pt x="254336" y="0"/>
                  </a:moveTo>
                  <a:lnTo>
                    <a:pt x="2718976" y="24223"/>
                  </a:lnTo>
                  <a:lnTo>
                    <a:pt x="2930924" y="278560"/>
                  </a:lnTo>
                  <a:lnTo>
                    <a:pt x="2943035" y="756954"/>
                  </a:lnTo>
                  <a:lnTo>
                    <a:pt x="0" y="720621"/>
                  </a:lnTo>
                  <a:cubicBezTo>
                    <a:pt x="2018" y="579323"/>
                    <a:pt x="4037" y="438025"/>
                    <a:pt x="6055" y="296727"/>
                  </a:cubicBezTo>
                  <a:lnTo>
                    <a:pt x="254336" y="0"/>
                  </a:lnTo>
                  <a:close/>
                </a:path>
              </a:pathLst>
            </a:custGeom>
            <a:gradFill>
              <a:gsLst>
                <a:gs pos="0">
                  <a:srgbClr val="AAABAD"/>
                </a:gs>
                <a:gs pos="20000">
                  <a:srgbClr val="AAABAD"/>
                </a:gs>
                <a:gs pos="58999">
                  <a:srgbClr val="818185"/>
                </a:gs>
                <a:gs pos="100000">
                  <a:srgbClr val="3B3A4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11"/>
            <p:cNvSpPr/>
            <p:nvPr/>
          </p:nvSpPr>
          <p:spPr>
            <a:xfrm rot="10800000">
              <a:off x="9955899" y="2284205"/>
              <a:ext cx="259800" cy="387600"/>
            </a:xfrm>
            <a:prstGeom prst="trapezoid">
              <a:avLst>
                <a:gd name="adj" fmla="val 25000"/>
              </a:avLst>
            </a:prstGeom>
            <a:solidFill>
              <a:srgbClr val="FFFFFF"/>
            </a:solidFill>
            <a:ln>
              <a:noFill/>
            </a:ln>
            <a:effectLst>
              <a:outerShdw blurRad="127000" sx="120000" sy="120000" algn="ctr" rotWithShape="0">
                <a:srgbClr val="FFFFFF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9268757" y="4572313"/>
              <a:ext cx="1665300" cy="840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CCCCC"/>
                </a:gs>
                <a:gs pos="25000">
                  <a:srgbClr val="666666"/>
                </a:gs>
                <a:gs pos="76000">
                  <a:srgbClr val="B7B7B7"/>
                </a:gs>
                <a:gs pos="100000">
                  <a:srgbClr val="F3F3F3"/>
                </a:gs>
              </a:gsLst>
              <a:lin ang="16200038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1882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11250446" y="2137895"/>
              <a:ext cx="255946" cy="4153353"/>
            </a:xfrm>
            <a:custGeom>
              <a:avLst/>
              <a:gdLst/>
              <a:ahLst/>
              <a:cxnLst/>
              <a:rect l="l" t="t" r="r" b="b"/>
              <a:pathLst>
                <a:path w="328136" h="5324811" extrusionOk="0">
                  <a:moveTo>
                    <a:pt x="296725" y="0"/>
                  </a:moveTo>
                  <a:lnTo>
                    <a:pt x="12110" y="254336"/>
                  </a:lnTo>
                  <a:cubicBezTo>
                    <a:pt x="8073" y="1903486"/>
                    <a:pt x="4037" y="3552635"/>
                    <a:pt x="0" y="5201785"/>
                  </a:cubicBezTo>
                  <a:cubicBezTo>
                    <a:pt x="104964" y="5282527"/>
                    <a:pt x="223172" y="5244069"/>
                    <a:pt x="328136" y="5324811"/>
                  </a:cubicBezTo>
                  <a:cubicBezTo>
                    <a:pt x="322080" y="3510141"/>
                    <a:pt x="302781" y="1814670"/>
                    <a:pt x="296725" y="0"/>
                  </a:cubicBezTo>
                  <a:close/>
                </a:path>
              </a:pathLst>
            </a:custGeom>
            <a:gradFill>
              <a:gsLst>
                <a:gs pos="0">
                  <a:srgbClr val="605F67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818185"/>
                </a:gs>
                <a:gs pos="100000">
                  <a:srgbClr val="3B3A4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11"/>
            <p:cNvSpPr/>
            <p:nvPr/>
          </p:nvSpPr>
          <p:spPr>
            <a:xfrm flipH="1">
              <a:off x="8670651" y="2133958"/>
              <a:ext cx="251224" cy="4141834"/>
            </a:xfrm>
            <a:custGeom>
              <a:avLst/>
              <a:gdLst/>
              <a:ahLst/>
              <a:cxnLst/>
              <a:rect l="l" t="t" r="r" b="b"/>
              <a:pathLst>
                <a:path w="322082" h="5310044" extrusionOk="0">
                  <a:moveTo>
                    <a:pt x="296725" y="0"/>
                  </a:moveTo>
                  <a:lnTo>
                    <a:pt x="12110" y="254336"/>
                  </a:lnTo>
                  <a:cubicBezTo>
                    <a:pt x="8073" y="1903486"/>
                    <a:pt x="4037" y="3552635"/>
                    <a:pt x="0" y="5201785"/>
                  </a:cubicBezTo>
                  <a:lnTo>
                    <a:pt x="322082" y="5310044"/>
                  </a:lnTo>
                  <a:cubicBezTo>
                    <a:pt x="315837" y="3546652"/>
                    <a:pt x="302970" y="1763392"/>
                    <a:pt x="296725" y="0"/>
                  </a:cubicBezTo>
                  <a:close/>
                </a:path>
              </a:pathLst>
            </a:custGeom>
            <a:gradFill>
              <a:gsLst>
                <a:gs pos="0">
                  <a:srgbClr val="605F67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818185"/>
                </a:gs>
                <a:gs pos="100000">
                  <a:srgbClr val="3B3A4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8694296" y="2133167"/>
              <a:ext cx="2796247" cy="217276"/>
            </a:xfrm>
            <a:custGeom>
              <a:avLst/>
              <a:gdLst/>
              <a:ahLst/>
              <a:cxnLst/>
              <a:rect l="l" t="t" r="r" b="b"/>
              <a:pathLst>
                <a:path w="3584932" h="278559" extrusionOk="0">
                  <a:moveTo>
                    <a:pt x="0" y="12112"/>
                  </a:moveTo>
                  <a:lnTo>
                    <a:pt x="3584932" y="0"/>
                  </a:lnTo>
                  <a:lnTo>
                    <a:pt x="3300317" y="278559"/>
                  </a:lnTo>
                  <a:lnTo>
                    <a:pt x="278558" y="272504"/>
                  </a:lnTo>
                  <a:lnTo>
                    <a:pt x="0" y="12112"/>
                  </a:lnTo>
                  <a:close/>
                </a:path>
              </a:pathLst>
            </a:custGeom>
            <a:gradFill>
              <a:gsLst>
                <a:gs pos="0">
                  <a:srgbClr val="605F67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818185"/>
                </a:gs>
                <a:gs pos="100000">
                  <a:srgbClr val="3B3A4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91914" y="777314"/>
            <a:ext cx="1006723" cy="1000635"/>
            <a:chOff x="2844615" y="1554494"/>
            <a:chExt cx="1453332" cy="1444543"/>
          </a:xfrm>
        </p:grpSpPr>
        <p:sp>
          <p:nvSpPr>
            <p:cNvPr id="753" name="Google Shape;753;p11"/>
            <p:cNvSpPr/>
            <p:nvPr/>
          </p:nvSpPr>
          <p:spPr>
            <a:xfrm>
              <a:off x="2844615" y="1559037"/>
              <a:ext cx="1440000" cy="1440000"/>
            </a:xfrm>
            <a:prstGeom prst="rect">
              <a:avLst/>
            </a:prstGeom>
            <a:solidFill>
              <a:srgbClr val="FFFFFF">
                <a:alpha val="32550"/>
              </a:srgbClr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1"/>
            <p:cNvSpPr/>
            <p:nvPr/>
          </p:nvSpPr>
          <p:spPr>
            <a:xfrm rot="-5400000">
              <a:off x="2896997" y="288673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1"/>
            <p:cNvSpPr/>
            <p:nvPr/>
          </p:nvSpPr>
          <p:spPr>
            <a:xfrm rot="-5400000">
              <a:off x="4179902" y="159193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1"/>
            <p:cNvSpPr/>
            <p:nvPr/>
          </p:nvSpPr>
          <p:spPr>
            <a:xfrm rot="-5400000">
              <a:off x="4186623" y="286110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2844812" y="155449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1"/>
            <p:cNvSpPr/>
            <p:nvPr/>
          </p:nvSpPr>
          <p:spPr>
            <a:xfrm rot="-5400000">
              <a:off x="2898541" y="158215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1"/>
            <p:cNvSpPr/>
            <p:nvPr/>
          </p:nvSpPr>
          <p:spPr>
            <a:xfrm rot="5400000" flipH="1">
              <a:off x="3527005" y="2227063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1"/>
            <p:cNvSpPr txBox="1"/>
            <p:nvPr/>
          </p:nvSpPr>
          <p:spPr>
            <a:xfrm>
              <a:off x="3040531" y="1704847"/>
              <a:ext cx="1059000" cy="1155300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b="1" dirty="0">
                  <a:latin typeface="Roboto"/>
                  <a:ea typeface="Roboto"/>
                  <a:cs typeface="Roboto"/>
                  <a:sym typeface="Roboto"/>
                </a:rPr>
                <a:t>6</a:t>
              </a:r>
              <a:r>
                <a:rPr lang="en" sz="28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FLOOR</a:t>
              </a:r>
              <a:endParaRPr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761" name="Google Shape;761;p11"/>
          <p:cNvSpPr txBox="1"/>
          <p:nvPr/>
        </p:nvSpPr>
        <p:spPr>
          <a:xfrm rot="5400000">
            <a:off x="-679350" y="47507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762" name="Google Shape;762;p11"/>
          <p:cNvSpPr/>
          <p:nvPr/>
        </p:nvSpPr>
        <p:spPr>
          <a:xfrm>
            <a:off x="7612380" y="5292"/>
            <a:ext cx="659316" cy="6207021"/>
          </a:xfrm>
          <a:custGeom>
            <a:avLst/>
            <a:gdLst/>
            <a:ahLst/>
            <a:cxnLst/>
            <a:rect l="l" t="t" r="r" b="b"/>
            <a:pathLst>
              <a:path w="1968108" h="6207021" extrusionOk="0">
                <a:moveTo>
                  <a:pt x="1943885" y="0"/>
                </a:moveTo>
                <a:lnTo>
                  <a:pt x="15709" y="842722"/>
                </a:lnTo>
                <a:cubicBezTo>
                  <a:pt x="16538" y="2061592"/>
                  <a:pt x="-801" y="4158529"/>
                  <a:pt x="28" y="5377399"/>
                </a:cubicBezTo>
                <a:lnTo>
                  <a:pt x="1968108" y="6207021"/>
                </a:lnTo>
                <a:cubicBezTo>
                  <a:pt x="1962052" y="4420610"/>
                  <a:pt x="1949941" y="1786411"/>
                  <a:pt x="194388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p11"/>
          <p:cNvSpPr/>
          <p:nvPr/>
        </p:nvSpPr>
        <p:spPr>
          <a:xfrm>
            <a:off x="7629680" y="-21"/>
            <a:ext cx="659316" cy="6207021"/>
          </a:xfrm>
          <a:custGeom>
            <a:avLst/>
            <a:gdLst/>
            <a:ahLst/>
            <a:cxnLst/>
            <a:rect l="l" t="t" r="r" b="b"/>
            <a:pathLst>
              <a:path w="1968108" h="6207021" extrusionOk="0">
                <a:moveTo>
                  <a:pt x="1943885" y="0"/>
                </a:moveTo>
                <a:lnTo>
                  <a:pt x="15709" y="842722"/>
                </a:lnTo>
                <a:cubicBezTo>
                  <a:pt x="16538" y="2061592"/>
                  <a:pt x="-801" y="4158529"/>
                  <a:pt x="28" y="5377399"/>
                </a:cubicBezTo>
                <a:lnTo>
                  <a:pt x="1968108" y="6207021"/>
                </a:lnTo>
                <a:cubicBezTo>
                  <a:pt x="1962052" y="4420610"/>
                  <a:pt x="1949941" y="1786411"/>
                  <a:pt x="1943885" y="0"/>
                </a:cubicBezTo>
                <a:close/>
              </a:path>
            </a:pathLst>
          </a:custGeom>
          <a:solidFill>
            <a:srgbClr val="000000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Seventh Floor">
  <p:cSld name="CUSTOM_7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2"/>
          <p:cNvSpPr/>
          <p:nvPr/>
        </p:nvSpPr>
        <p:spPr>
          <a:xfrm>
            <a:off x="8467" y="4936067"/>
            <a:ext cx="12192000" cy="19281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66" name="Google Shape;766;p12"/>
          <p:cNvGrpSpPr/>
          <p:nvPr/>
        </p:nvGrpSpPr>
        <p:grpSpPr>
          <a:xfrm>
            <a:off x="-2844" y="5104339"/>
            <a:ext cx="12209801" cy="1767606"/>
            <a:chOff x="-2845" y="4143168"/>
            <a:chExt cx="12209801" cy="2822299"/>
          </a:xfrm>
        </p:grpSpPr>
        <p:sp>
          <p:nvSpPr>
            <p:cNvPr id="767" name="Google Shape;767;p12"/>
            <p:cNvSpPr/>
            <p:nvPr/>
          </p:nvSpPr>
          <p:spPr>
            <a:xfrm>
              <a:off x="-1" y="4765780"/>
              <a:ext cx="7848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12"/>
            <p:cNvSpPr/>
            <p:nvPr/>
          </p:nvSpPr>
          <p:spPr>
            <a:xfrm>
              <a:off x="-1" y="5214907"/>
              <a:ext cx="7992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12"/>
            <p:cNvSpPr/>
            <p:nvPr/>
          </p:nvSpPr>
          <p:spPr>
            <a:xfrm>
              <a:off x="0" y="5894147"/>
              <a:ext cx="12204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12"/>
            <p:cNvSpPr/>
            <p:nvPr/>
          </p:nvSpPr>
          <p:spPr>
            <a:xfrm>
              <a:off x="0" y="6755056"/>
              <a:ext cx="12204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2"/>
            <p:cNvSpPr/>
            <p:nvPr/>
          </p:nvSpPr>
          <p:spPr>
            <a:xfrm rot="5400000">
              <a:off x="1518135" y="5655768"/>
              <a:ext cx="2448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2"/>
            <p:cNvSpPr/>
            <p:nvPr/>
          </p:nvSpPr>
          <p:spPr>
            <a:xfrm rot="4612175">
              <a:off x="2348808" y="5612253"/>
              <a:ext cx="2628008" cy="36022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2"/>
            <p:cNvSpPr/>
            <p:nvPr/>
          </p:nvSpPr>
          <p:spPr>
            <a:xfrm rot="3975548">
              <a:off x="3320467" y="5632308"/>
              <a:ext cx="2771977" cy="36005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2"/>
            <p:cNvSpPr/>
            <p:nvPr/>
          </p:nvSpPr>
          <p:spPr>
            <a:xfrm rot="3290564">
              <a:off x="4068831" y="5593878"/>
              <a:ext cx="3204111" cy="35956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12"/>
            <p:cNvSpPr/>
            <p:nvPr/>
          </p:nvSpPr>
          <p:spPr>
            <a:xfrm rot="2565478">
              <a:off x="5314401" y="5723046"/>
              <a:ext cx="3459552" cy="35881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12"/>
            <p:cNvSpPr/>
            <p:nvPr/>
          </p:nvSpPr>
          <p:spPr>
            <a:xfrm rot="-4612062" flipH="1">
              <a:off x="421610" y="5648387"/>
              <a:ext cx="2591986" cy="36022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12"/>
            <p:cNvSpPr/>
            <p:nvPr/>
          </p:nvSpPr>
          <p:spPr>
            <a:xfrm rot="-3975617" flipH="1">
              <a:off x="-656211" y="5516415"/>
              <a:ext cx="3023978" cy="36005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12"/>
            <p:cNvSpPr/>
            <p:nvPr/>
          </p:nvSpPr>
          <p:spPr>
            <a:xfrm rot="-3289836" flipH="1">
              <a:off x="-217043" y="4885900"/>
              <a:ext cx="1079695" cy="35956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12"/>
            <p:cNvSpPr/>
            <p:nvPr/>
          </p:nvSpPr>
          <p:spPr>
            <a:xfrm rot="2043353">
              <a:off x="6148511" y="5601246"/>
              <a:ext cx="4756596" cy="35044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12"/>
            <p:cNvSpPr/>
            <p:nvPr/>
          </p:nvSpPr>
          <p:spPr>
            <a:xfrm rot="1173448">
              <a:off x="8495078" y="5748164"/>
              <a:ext cx="3815957" cy="35961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1" name="Google Shape;781;p12"/>
          <p:cNvSpPr/>
          <p:nvPr/>
        </p:nvSpPr>
        <p:spPr>
          <a:xfrm>
            <a:off x="-1" y="870474"/>
            <a:ext cx="8060400" cy="4553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12"/>
          <p:cNvSpPr/>
          <p:nvPr/>
        </p:nvSpPr>
        <p:spPr>
          <a:xfrm>
            <a:off x="8238066" y="0"/>
            <a:ext cx="3966000" cy="6207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3" name="Google Shape;783;p12"/>
          <p:cNvGrpSpPr/>
          <p:nvPr/>
        </p:nvGrpSpPr>
        <p:grpSpPr>
          <a:xfrm>
            <a:off x="11909201" y="3546152"/>
            <a:ext cx="223218" cy="509635"/>
            <a:chOff x="6765330" y="1884432"/>
            <a:chExt cx="773988" cy="1767112"/>
          </a:xfrm>
        </p:grpSpPr>
        <p:sp>
          <p:nvSpPr>
            <p:cNvPr id="784" name="Google Shape;784;p12"/>
            <p:cNvSpPr/>
            <p:nvPr/>
          </p:nvSpPr>
          <p:spPr>
            <a:xfrm rot="-5400000">
              <a:off x="6268680" y="2381082"/>
              <a:ext cx="1755000" cy="761700"/>
            </a:xfrm>
            <a:prstGeom prst="roundRect">
              <a:avLst>
                <a:gd name="adj" fmla="val 16667"/>
              </a:avLst>
            </a:prstGeom>
            <a:solidFill>
              <a:srgbClr val="757070"/>
            </a:solidFill>
            <a:ln>
              <a:noFill/>
            </a:ln>
            <a:effectLst>
              <a:outerShdw blurRad="254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2"/>
            <p:cNvSpPr/>
            <p:nvPr/>
          </p:nvSpPr>
          <p:spPr>
            <a:xfrm rot="-5400000">
              <a:off x="6292517" y="2404744"/>
              <a:ext cx="1740300" cy="753300"/>
            </a:xfrm>
            <a:prstGeom prst="roundRect">
              <a:avLst>
                <a:gd name="adj" fmla="val 13997"/>
              </a:avLst>
            </a:prstGeom>
            <a:gradFill>
              <a:gsLst>
                <a:gs pos="0">
                  <a:srgbClr val="666666"/>
                </a:gs>
                <a:gs pos="27000">
                  <a:srgbClr val="B7B7B7"/>
                </a:gs>
                <a:gs pos="48000">
                  <a:srgbClr val="999999"/>
                </a:gs>
                <a:gs pos="78000">
                  <a:srgbClr val="D9D9D9"/>
                </a:gs>
                <a:gs pos="100000">
                  <a:srgbClr val="6666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86" name="Google Shape;786;p12"/>
            <p:cNvGrpSpPr/>
            <p:nvPr/>
          </p:nvGrpSpPr>
          <p:grpSpPr>
            <a:xfrm>
              <a:off x="6898397" y="2119470"/>
              <a:ext cx="502500" cy="502500"/>
              <a:chOff x="9407860" y="962845"/>
              <a:chExt cx="502500" cy="502500"/>
            </a:xfrm>
          </p:grpSpPr>
          <p:sp>
            <p:nvSpPr>
              <p:cNvPr id="787" name="Google Shape;787;p12"/>
              <p:cNvSpPr/>
              <p:nvPr/>
            </p:nvSpPr>
            <p:spPr>
              <a:xfrm rot="5400000">
                <a:off x="9407860" y="962845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8" name="Google Shape;788;p12"/>
              <p:cNvSpPr/>
              <p:nvPr/>
            </p:nvSpPr>
            <p:spPr>
              <a:xfrm rot="5400000">
                <a:off x="9450251" y="1005353"/>
                <a:ext cx="417600" cy="4176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9" name="Google Shape;789;p12"/>
              <p:cNvSpPr/>
              <p:nvPr/>
            </p:nvSpPr>
            <p:spPr>
              <a:xfrm rot="5400000">
                <a:off x="9497051" y="1052153"/>
                <a:ext cx="324000" cy="324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12"/>
              <p:cNvSpPr/>
              <p:nvPr/>
            </p:nvSpPr>
            <p:spPr>
              <a:xfrm>
                <a:off x="9550050" y="1115112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1" name="Google Shape;791;p12"/>
            <p:cNvGrpSpPr/>
            <p:nvPr/>
          </p:nvGrpSpPr>
          <p:grpSpPr>
            <a:xfrm>
              <a:off x="6898397" y="2889543"/>
              <a:ext cx="502500" cy="502500"/>
              <a:chOff x="9433273" y="1666306"/>
              <a:chExt cx="502500" cy="502500"/>
            </a:xfrm>
          </p:grpSpPr>
          <p:sp>
            <p:nvSpPr>
              <p:cNvPr id="792" name="Google Shape;792;p12"/>
              <p:cNvSpPr/>
              <p:nvPr/>
            </p:nvSpPr>
            <p:spPr>
              <a:xfrm rot="5400000">
                <a:off x="9433273" y="1666306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12"/>
              <p:cNvSpPr/>
              <p:nvPr/>
            </p:nvSpPr>
            <p:spPr>
              <a:xfrm rot="5400000">
                <a:off x="9476020" y="1709059"/>
                <a:ext cx="417000" cy="417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4" name="Google Shape;794;p12"/>
              <p:cNvSpPr/>
              <p:nvPr/>
            </p:nvSpPr>
            <p:spPr>
              <a:xfrm rot="10800000" flipH="1">
                <a:off x="9581015" y="1848339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95" name="Google Shape;795;p12"/>
          <p:cNvGrpSpPr/>
          <p:nvPr/>
        </p:nvGrpSpPr>
        <p:grpSpPr>
          <a:xfrm>
            <a:off x="11909201" y="3546152"/>
            <a:ext cx="223218" cy="509635"/>
            <a:chOff x="6765330" y="1884432"/>
            <a:chExt cx="773988" cy="1767112"/>
          </a:xfrm>
        </p:grpSpPr>
        <p:sp>
          <p:nvSpPr>
            <p:cNvPr id="796" name="Google Shape;796;p12"/>
            <p:cNvSpPr/>
            <p:nvPr/>
          </p:nvSpPr>
          <p:spPr>
            <a:xfrm rot="-5400000">
              <a:off x="6268680" y="2381082"/>
              <a:ext cx="1755000" cy="761700"/>
            </a:xfrm>
            <a:prstGeom prst="roundRect">
              <a:avLst>
                <a:gd name="adj" fmla="val 16667"/>
              </a:avLst>
            </a:prstGeom>
            <a:solidFill>
              <a:srgbClr val="757070"/>
            </a:solidFill>
            <a:ln>
              <a:noFill/>
            </a:ln>
            <a:effectLst>
              <a:outerShdw blurRad="254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2"/>
            <p:cNvSpPr/>
            <p:nvPr/>
          </p:nvSpPr>
          <p:spPr>
            <a:xfrm rot="-5400000">
              <a:off x="6292517" y="2404744"/>
              <a:ext cx="1740300" cy="753300"/>
            </a:xfrm>
            <a:prstGeom prst="roundRect">
              <a:avLst>
                <a:gd name="adj" fmla="val 13997"/>
              </a:avLst>
            </a:prstGeom>
            <a:gradFill>
              <a:gsLst>
                <a:gs pos="0">
                  <a:srgbClr val="666666"/>
                </a:gs>
                <a:gs pos="27000">
                  <a:srgbClr val="B7B7B7"/>
                </a:gs>
                <a:gs pos="48000">
                  <a:srgbClr val="999999"/>
                </a:gs>
                <a:gs pos="78000">
                  <a:srgbClr val="D9D9D9"/>
                </a:gs>
                <a:gs pos="100000">
                  <a:srgbClr val="6666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98" name="Google Shape;798;p12"/>
            <p:cNvGrpSpPr/>
            <p:nvPr/>
          </p:nvGrpSpPr>
          <p:grpSpPr>
            <a:xfrm>
              <a:off x="6898397" y="2119470"/>
              <a:ext cx="502500" cy="502500"/>
              <a:chOff x="9407860" y="962845"/>
              <a:chExt cx="502500" cy="502500"/>
            </a:xfrm>
          </p:grpSpPr>
          <p:sp>
            <p:nvSpPr>
              <p:cNvPr id="799" name="Google Shape;799;p12"/>
              <p:cNvSpPr/>
              <p:nvPr/>
            </p:nvSpPr>
            <p:spPr>
              <a:xfrm rot="5400000">
                <a:off x="9407860" y="962845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0" name="Google Shape;800;p12"/>
              <p:cNvSpPr/>
              <p:nvPr/>
            </p:nvSpPr>
            <p:spPr>
              <a:xfrm rot="5400000">
                <a:off x="9450251" y="1005353"/>
                <a:ext cx="417600" cy="4176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1" name="Google Shape;801;p12"/>
              <p:cNvSpPr/>
              <p:nvPr/>
            </p:nvSpPr>
            <p:spPr>
              <a:xfrm rot="5400000">
                <a:off x="9497051" y="1052153"/>
                <a:ext cx="324000" cy="324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2" name="Google Shape;802;p12"/>
              <p:cNvSpPr/>
              <p:nvPr/>
            </p:nvSpPr>
            <p:spPr>
              <a:xfrm>
                <a:off x="9550050" y="1115112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3" name="Google Shape;803;p12"/>
            <p:cNvGrpSpPr/>
            <p:nvPr/>
          </p:nvGrpSpPr>
          <p:grpSpPr>
            <a:xfrm>
              <a:off x="6898397" y="2889543"/>
              <a:ext cx="502500" cy="502500"/>
              <a:chOff x="9433273" y="1666306"/>
              <a:chExt cx="502500" cy="502500"/>
            </a:xfrm>
          </p:grpSpPr>
          <p:sp>
            <p:nvSpPr>
              <p:cNvPr id="804" name="Google Shape;804;p12"/>
              <p:cNvSpPr/>
              <p:nvPr/>
            </p:nvSpPr>
            <p:spPr>
              <a:xfrm rot="5400000">
                <a:off x="9433273" y="1666306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5" name="Google Shape;805;p12"/>
              <p:cNvSpPr/>
              <p:nvPr/>
            </p:nvSpPr>
            <p:spPr>
              <a:xfrm rot="5400000">
                <a:off x="9476020" y="1709059"/>
                <a:ext cx="417000" cy="417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6" name="Google Shape;806;p12"/>
              <p:cNvSpPr/>
              <p:nvPr/>
            </p:nvSpPr>
            <p:spPr>
              <a:xfrm rot="10800000" flipH="1">
                <a:off x="9581015" y="1848339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07" name="Google Shape;807;p12"/>
          <p:cNvSpPr/>
          <p:nvPr/>
        </p:nvSpPr>
        <p:spPr>
          <a:xfrm>
            <a:off x="-1" y="870474"/>
            <a:ext cx="8060400" cy="4553700"/>
          </a:xfrm>
          <a:prstGeom prst="rect">
            <a:avLst/>
          </a:prstGeom>
          <a:solidFill>
            <a:srgbClr val="000000">
              <a:alpha val="43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08" name="Google Shape;808;p12"/>
          <p:cNvGrpSpPr/>
          <p:nvPr/>
        </p:nvGrpSpPr>
        <p:grpSpPr>
          <a:xfrm>
            <a:off x="895750" y="1652324"/>
            <a:ext cx="2218747" cy="3816955"/>
            <a:chOff x="823561" y="1566498"/>
            <a:chExt cx="2218747" cy="3816955"/>
          </a:xfrm>
        </p:grpSpPr>
        <p:sp>
          <p:nvSpPr>
            <p:cNvPr id="809" name="Google Shape;809;p12"/>
            <p:cNvSpPr/>
            <p:nvPr/>
          </p:nvSpPr>
          <p:spPr>
            <a:xfrm>
              <a:off x="823561" y="1750074"/>
              <a:ext cx="2141100" cy="36063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12"/>
            <p:cNvSpPr/>
            <p:nvPr/>
          </p:nvSpPr>
          <p:spPr>
            <a:xfrm rot="-5400000">
              <a:off x="24461" y="2365606"/>
              <a:ext cx="3816955" cy="2218739"/>
            </a:xfrm>
            <a:custGeom>
              <a:avLst/>
              <a:gdLst/>
              <a:ahLst/>
              <a:cxnLst/>
              <a:rect l="l" t="t" r="r" b="b"/>
              <a:pathLst>
                <a:path w="3816955" h="2218739" extrusionOk="0">
                  <a:moveTo>
                    <a:pt x="3816955" y="0"/>
                  </a:moveTo>
                  <a:lnTo>
                    <a:pt x="3816955" y="180000"/>
                  </a:lnTo>
                  <a:lnTo>
                    <a:pt x="3809199" y="180000"/>
                  </a:lnTo>
                  <a:cubicBezTo>
                    <a:pt x="3809199" y="799580"/>
                    <a:pt x="3809197" y="1419159"/>
                    <a:pt x="3809197" y="2038739"/>
                  </a:cubicBezTo>
                  <a:lnTo>
                    <a:pt x="3802932" y="2218739"/>
                  </a:lnTo>
                  <a:lnTo>
                    <a:pt x="4141" y="2218739"/>
                  </a:lnTo>
                  <a:lnTo>
                    <a:pt x="4141" y="2038739"/>
                  </a:lnTo>
                  <a:lnTo>
                    <a:pt x="3630248" y="2038739"/>
                  </a:lnTo>
                  <a:lnTo>
                    <a:pt x="3630248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" dist="25400" dir="5400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11" name="Google Shape;811;p12"/>
            <p:cNvGrpSpPr/>
            <p:nvPr/>
          </p:nvGrpSpPr>
          <p:grpSpPr>
            <a:xfrm>
              <a:off x="1113044" y="3457312"/>
              <a:ext cx="282852" cy="425374"/>
              <a:chOff x="5848350" y="3057525"/>
              <a:chExt cx="491489" cy="739139"/>
            </a:xfrm>
          </p:grpSpPr>
          <p:sp>
            <p:nvSpPr>
              <p:cNvPr id="812" name="Google Shape;812;p12"/>
              <p:cNvSpPr/>
              <p:nvPr/>
            </p:nvSpPr>
            <p:spPr>
              <a:xfrm>
                <a:off x="5848350" y="3057525"/>
                <a:ext cx="165734" cy="739139"/>
              </a:xfrm>
              <a:custGeom>
                <a:avLst/>
                <a:gdLst/>
                <a:ahLst/>
                <a:cxnLst/>
                <a:rect l="l" t="t" r="r" b="b"/>
                <a:pathLst>
                  <a:path w="165734" h="739139" extrusionOk="0">
                    <a:moveTo>
                      <a:pt x="82868" y="0"/>
                    </a:moveTo>
                    <a:lnTo>
                      <a:pt x="82868" y="0"/>
                    </a:lnTo>
                    <a:cubicBezTo>
                      <a:pt x="128588" y="0"/>
                      <a:pt x="165735" y="37148"/>
                      <a:pt x="165735" y="82868"/>
                    </a:cubicBezTo>
                    <a:lnTo>
                      <a:pt x="165735" y="656273"/>
                    </a:lnTo>
                    <a:cubicBezTo>
                      <a:pt x="165735" y="701993"/>
                      <a:pt x="128588" y="739140"/>
                      <a:pt x="82868" y="739140"/>
                    </a:cubicBezTo>
                    <a:lnTo>
                      <a:pt x="82868" y="739140"/>
                    </a:lnTo>
                    <a:cubicBezTo>
                      <a:pt x="37148" y="739140"/>
                      <a:pt x="0" y="701993"/>
                      <a:pt x="0" y="656273"/>
                    </a:cubicBezTo>
                    <a:lnTo>
                      <a:pt x="0" y="82868"/>
                    </a:lnTo>
                    <a:cubicBezTo>
                      <a:pt x="0" y="37148"/>
                      <a:pt x="37148" y="0"/>
                      <a:pt x="82868" y="0"/>
                    </a:cubicBez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3" name="Google Shape;813;p12"/>
              <p:cNvSpPr/>
              <p:nvPr/>
            </p:nvSpPr>
            <p:spPr>
              <a:xfrm>
                <a:off x="5886450" y="3529012"/>
                <a:ext cx="89534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89534" h="171450" extrusionOk="0">
                    <a:moveTo>
                      <a:pt x="44768" y="0"/>
                    </a:moveTo>
                    <a:cubicBezTo>
                      <a:pt x="69533" y="0"/>
                      <a:pt x="89535" y="20002"/>
                      <a:pt x="89535" y="44768"/>
                    </a:cubicBezTo>
                    <a:cubicBezTo>
                      <a:pt x="89535" y="63818"/>
                      <a:pt x="77153" y="80963"/>
                      <a:pt x="60008" y="86677"/>
                    </a:cubicBezTo>
                    <a:lnTo>
                      <a:pt x="63818" y="100965"/>
                    </a:lnTo>
                    <a:lnTo>
                      <a:pt x="82868" y="171450"/>
                    </a:lnTo>
                    <a:lnTo>
                      <a:pt x="44768" y="171450"/>
                    </a:lnTo>
                    <a:lnTo>
                      <a:pt x="6667" y="171450"/>
                    </a:lnTo>
                    <a:lnTo>
                      <a:pt x="25717" y="100965"/>
                    </a:lnTo>
                    <a:lnTo>
                      <a:pt x="29528" y="86677"/>
                    </a:lnTo>
                    <a:cubicBezTo>
                      <a:pt x="12383" y="80010"/>
                      <a:pt x="0" y="63818"/>
                      <a:pt x="0" y="44768"/>
                    </a:cubicBezTo>
                    <a:cubicBezTo>
                      <a:pt x="0" y="20002"/>
                      <a:pt x="20003" y="0"/>
                      <a:pt x="447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4" name="Google Shape;814;p12"/>
              <p:cNvSpPr/>
              <p:nvPr/>
            </p:nvSpPr>
            <p:spPr>
              <a:xfrm>
                <a:off x="5886450" y="3181350"/>
                <a:ext cx="453389" cy="99059"/>
              </a:xfrm>
              <a:custGeom>
                <a:avLst/>
                <a:gdLst/>
                <a:ahLst/>
                <a:cxnLst/>
                <a:rect l="l" t="t" r="r" b="b"/>
                <a:pathLst>
                  <a:path w="453389" h="99059" extrusionOk="0">
                    <a:moveTo>
                      <a:pt x="48578" y="0"/>
                    </a:moveTo>
                    <a:lnTo>
                      <a:pt x="403860" y="0"/>
                    </a:lnTo>
                    <a:cubicBezTo>
                      <a:pt x="430530" y="0"/>
                      <a:pt x="453390" y="21908"/>
                      <a:pt x="453390" y="49530"/>
                    </a:cubicBezTo>
                    <a:lnTo>
                      <a:pt x="453390" y="49530"/>
                    </a:lnTo>
                    <a:cubicBezTo>
                      <a:pt x="453390" y="76200"/>
                      <a:pt x="431483" y="99060"/>
                      <a:pt x="403860" y="99060"/>
                    </a:cubicBezTo>
                    <a:lnTo>
                      <a:pt x="48578" y="99060"/>
                    </a:lnTo>
                    <a:cubicBezTo>
                      <a:pt x="21908" y="99060"/>
                      <a:pt x="0" y="76200"/>
                      <a:pt x="0" y="49530"/>
                    </a:cubicBezTo>
                    <a:lnTo>
                      <a:pt x="0" y="49530"/>
                    </a:lnTo>
                    <a:cubicBezTo>
                      <a:pt x="0" y="22860"/>
                      <a:pt x="21908" y="0"/>
                      <a:pt x="48578" y="0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15" name="Google Shape;815;p12"/>
          <p:cNvGrpSpPr/>
          <p:nvPr/>
        </p:nvGrpSpPr>
        <p:grpSpPr>
          <a:xfrm>
            <a:off x="4264949" y="1655819"/>
            <a:ext cx="2218739" cy="3816955"/>
            <a:chOff x="4197564" y="1579619"/>
            <a:chExt cx="2218739" cy="3816955"/>
          </a:xfrm>
        </p:grpSpPr>
        <p:sp>
          <p:nvSpPr>
            <p:cNvPr id="816" name="Google Shape;816;p12"/>
            <p:cNvSpPr/>
            <p:nvPr/>
          </p:nvSpPr>
          <p:spPr>
            <a:xfrm>
              <a:off x="4316290" y="1763200"/>
              <a:ext cx="1966500" cy="36063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2"/>
            <p:cNvSpPr/>
            <p:nvPr/>
          </p:nvSpPr>
          <p:spPr>
            <a:xfrm rot="-5400000">
              <a:off x="3398456" y="2378727"/>
              <a:ext cx="3816955" cy="2218739"/>
            </a:xfrm>
            <a:custGeom>
              <a:avLst/>
              <a:gdLst/>
              <a:ahLst/>
              <a:cxnLst/>
              <a:rect l="l" t="t" r="r" b="b"/>
              <a:pathLst>
                <a:path w="3816955" h="2218739" extrusionOk="0">
                  <a:moveTo>
                    <a:pt x="3816955" y="0"/>
                  </a:moveTo>
                  <a:lnTo>
                    <a:pt x="3816955" y="180000"/>
                  </a:lnTo>
                  <a:lnTo>
                    <a:pt x="3809199" y="180000"/>
                  </a:lnTo>
                  <a:cubicBezTo>
                    <a:pt x="3809199" y="799580"/>
                    <a:pt x="3809197" y="1419159"/>
                    <a:pt x="3809197" y="2038739"/>
                  </a:cubicBezTo>
                  <a:lnTo>
                    <a:pt x="3802932" y="2218739"/>
                  </a:lnTo>
                  <a:lnTo>
                    <a:pt x="4141" y="2218739"/>
                  </a:lnTo>
                  <a:lnTo>
                    <a:pt x="4141" y="2038739"/>
                  </a:lnTo>
                  <a:lnTo>
                    <a:pt x="3630248" y="2038739"/>
                  </a:lnTo>
                  <a:lnTo>
                    <a:pt x="3630248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" dist="25400" dir="5400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18" name="Google Shape;818;p12"/>
            <p:cNvGrpSpPr/>
            <p:nvPr/>
          </p:nvGrpSpPr>
          <p:grpSpPr>
            <a:xfrm>
              <a:off x="4487039" y="3470433"/>
              <a:ext cx="282852" cy="425374"/>
              <a:chOff x="5848350" y="3057525"/>
              <a:chExt cx="491489" cy="739139"/>
            </a:xfrm>
          </p:grpSpPr>
          <p:sp>
            <p:nvSpPr>
              <p:cNvPr id="819" name="Google Shape;819;p12"/>
              <p:cNvSpPr/>
              <p:nvPr/>
            </p:nvSpPr>
            <p:spPr>
              <a:xfrm>
                <a:off x="5848350" y="3057525"/>
                <a:ext cx="165734" cy="739139"/>
              </a:xfrm>
              <a:custGeom>
                <a:avLst/>
                <a:gdLst/>
                <a:ahLst/>
                <a:cxnLst/>
                <a:rect l="l" t="t" r="r" b="b"/>
                <a:pathLst>
                  <a:path w="165734" h="739139" extrusionOk="0">
                    <a:moveTo>
                      <a:pt x="82868" y="0"/>
                    </a:moveTo>
                    <a:lnTo>
                      <a:pt x="82868" y="0"/>
                    </a:lnTo>
                    <a:cubicBezTo>
                      <a:pt x="128588" y="0"/>
                      <a:pt x="165735" y="37148"/>
                      <a:pt x="165735" y="82868"/>
                    </a:cubicBezTo>
                    <a:lnTo>
                      <a:pt x="165735" y="656273"/>
                    </a:lnTo>
                    <a:cubicBezTo>
                      <a:pt x="165735" y="701993"/>
                      <a:pt x="128588" y="739140"/>
                      <a:pt x="82868" y="739140"/>
                    </a:cubicBezTo>
                    <a:lnTo>
                      <a:pt x="82868" y="739140"/>
                    </a:lnTo>
                    <a:cubicBezTo>
                      <a:pt x="37148" y="739140"/>
                      <a:pt x="0" y="701993"/>
                      <a:pt x="0" y="656273"/>
                    </a:cubicBezTo>
                    <a:lnTo>
                      <a:pt x="0" y="82868"/>
                    </a:lnTo>
                    <a:cubicBezTo>
                      <a:pt x="0" y="37148"/>
                      <a:pt x="37148" y="0"/>
                      <a:pt x="82868" y="0"/>
                    </a:cubicBez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0" name="Google Shape;820;p12"/>
              <p:cNvSpPr/>
              <p:nvPr/>
            </p:nvSpPr>
            <p:spPr>
              <a:xfrm>
                <a:off x="5886450" y="3529012"/>
                <a:ext cx="89534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89534" h="171450" extrusionOk="0">
                    <a:moveTo>
                      <a:pt x="44768" y="0"/>
                    </a:moveTo>
                    <a:cubicBezTo>
                      <a:pt x="69533" y="0"/>
                      <a:pt x="89535" y="20002"/>
                      <a:pt x="89535" y="44768"/>
                    </a:cubicBezTo>
                    <a:cubicBezTo>
                      <a:pt x="89535" y="63818"/>
                      <a:pt x="77153" y="80963"/>
                      <a:pt x="60008" y="86677"/>
                    </a:cubicBezTo>
                    <a:lnTo>
                      <a:pt x="63818" y="100965"/>
                    </a:lnTo>
                    <a:lnTo>
                      <a:pt x="82868" y="171450"/>
                    </a:lnTo>
                    <a:lnTo>
                      <a:pt x="44768" y="171450"/>
                    </a:lnTo>
                    <a:lnTo>
                      <a:pt x="6667" y="171450"/>
                    </a:lnTo>
                    <a:lnTo>
                      <a:pt x="25717" y="100965"/>
                    </a:lnTo>
                    <a:lnTo>
                      <a:pt x="29528" y="86677"/>
                    </a:lnTo>
                    <a:cubicBezTo>
                      <a:pt x="12383" y="80010"/>
                      <a:pt x="0" y="63818"/>
                      <a:pt x="0" y="44768"/>
                    </a:cubicBezTo>
                    <a:cubicBezTo>
                      <a:pt x="0" y="20002"/>
                      <a:pt x="20003" y="0"/>
                      <a:pt x="447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1" name="Google Shape;821;p12"/>
              <p:cNvSpPr/>
              <p:nvPr/>
            </p:nvSpPr>
            <p:spPr>
              <a:xfrm>
                <a:off x="5886450" y="3181350"/>
                <a:ext cx="453389" cy="99059"/>
              </a:xfrm>
              <a:custGeom>
                <a:avLst/>
                <a:gdLst/>
                <a:ahLst/>
                <a:cxnLst/>
                <a:rect l="l" t="t" r="r" b="b"/>
                <a:pathLst>
                  <a:path w="453389" h="99059" extrusionOk="0">
                    <a:moveTo>
                      <a:pt x="48578" y="0"/>
                    </a:moveTo>
                    <a:lnTo>
                      <a:pt x="403860" y="0"/>
                    </a:lnTo>
                    <a:cubicBezTo>
                      <a:pt x="430530" y="0"/>
                      <a:pt x="453390" y="21908"/>
                      <a:pt x="453390" y="49530"/>
                    </a:cubicBezTo>
                    <a:lnTo>
                      <a:pt x="453390" y="49530"/>
                    </a:lnTo>
                    <a:cubicBezTo>
                      <a:pt x="453390" y="76200"/>
                      <a:pt x="431483" y="99060"/>
                      <a:pt x="403860" y="99060"/>
                    </a:cubicBezTo>
                    <a:lnTo>
                      <a:pt x="48578" y="99060"/>
                    </a:lnTo>
                    <a:cubicBezTo>
                      <a:pt x="21908" y="99060"/>
                      <a:pt x="0" y="76200"/>
                      <a:pt x="0" y="49530"/>
                    </a:cubicBezTo>
                    <a:lnTo>
                      <a:pt x="0" y="49530"/>
                    </a:lnTo>
                    <a:cubicBezTo>
                      <a:pt x="0" y="22860"/>
                      <a:pt x="21908" y="0"/>
                      <a:pt x="48578" y="0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22" name="Google Shape;822;p12"/>
          <p:cNvGrpSpPr/>
          <p:nvPr/>
        </p:nvGrpSpPr>
        <p:grpSpPr>
          <a:xfrm>
            <a:off x="1494567" y="2118434"/>
            <a:ext cx="1006723" cy="1000635"/>
            <a:chOff x="2844616" y="1554494"/>
            <a:chExt cx="1453332" cy="1444543"/>
          </a:xfrm>
        </p:grpSpPr>
        <p:sp>
          <p:nvSpPr>
            <p:cNvPr id="823" name="Google Shape;823;p12"/>
            <p:cNvSpPr/>
            <p:nvPr/>
          </p:nvSpPr>
          <p:spPr>
            <a:xfrm>
              <a:off x="2844616" y="1559037"/>
              <a:ext cx="1440000" cy="1440000"/>
            </a:xfrm>
            <a:prstGeom prst="rect">
              <a:avLst/>
            </a:prstGeom>
            <a:solidFill>
              <a:srgbClr val="FFFFFF">
                <a:alpha val="32550"/>
              </a:srgbClr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12"/>
            <p:cNvSpPr/>
            <p:nvPr/>
          </p:nvSpPr>
          <p:spPr>
            <a:xfrm rot="-5400000">
              <a:off x="2896997" y="288673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12"/>
            <p:cNvSpPr/>
            <p:nvPr/>
          </p:nvSpPr>
          <p:spPr>
            <a:xfrm rot="-5400000">
              <a:off x="4179902" y="1591939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2"/>
            <p:cNvSpPr/>
            <p:nvPr/>
          </p:nvSpPr>
          <p:spPr>
            <a:xfrm rot="-5400000">
              <a:off x="4186624" y="286110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2"/>
            <p:cNvSpPr/>
            <p:nvPr/>
          </p:nvSpPr>
          <p:spPr>
            <a:xfrm>
              <a:off x="2844812" y="155449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2"/>
            <p:cNvSpPr/>
            <p:nvPr/>
          </p:nvSpPr>
          <p:spPr>
            <a:xfrm rot="-5400000">
              <a:off x="2898540" y="158215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12"/>
            <p:cNvSpPr/>
            <p:nvPr/>
          </p:nvSpPr>
          <p:spPr>
            <a:xfrm rot="5400000" flipH="1">
              <a:off x="3527006" y="222706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12"/>
            <p:cNvSpPr txBox="1"/>
            <p:nvPr/>
          </p:nvSpPr>
          <p:spPr>
            <a:xfrm>
              <a:off x="2937928" y="1954954"/>
              <a:ext cx="1292100" cy="62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7</a:t>
              </a:r>
              <a:r>
                <a:rPr lang="en" sz="11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.1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TITLE ONE</a:t>
              </a:r>
              <a:endParaRPr sz="50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831" name="Google Shape;831;p12"/>
          <p:cNvGrpSpPr/>
          <p:nvPr/>
        </p:nvGrpSpPr>
        <p:grpSpPr>
          <a:xfrm>
            <a:off x="4879924" y="2116830"/>
            <a:ext cx="1012673" cy="1000635"/>
            <a:chOff x="2836027" y="1554494"/>
            <a:chExt cx="1461921" cy="1444543"/>
          </a:xfrm>
        </p:grpSpPr>
        <p:sp>
          <p:nvSpPr>
            <p:cNvPr id="832" name="Google Shape;832;p12"/>
            <p:cNvSpPr/>
            <p:nvPr/>
          </p:nvSpPr>
          <p:spPr>
            <a:xfrm>
              <a:off x="2844616" y="1559037"/>
              <a:ext cx="1440000" cy="1440000"/>
            </a:xfrm>
            <a:prstGeom prst="rect">
              <a:avLst/>
            </a:prstGeom>
            <a:solidFill>
              <a:srgbClr val="FFFFFF">
                <a:alpha val="32550"/>
              </a:srgbClr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2"/>
            <p:cNvSpPr/>
            <p:nvPr/>
          </p:nvSpPr>
          <p:spPr>
            <a:xfrm rot="-5400000">
              <a:off x="2896997" y="288673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12"/>
            <p:cNvSpPr/>
            <p:nvPr/>
          </p:nvSpPr>
          <p:spPr>
            <a:xfrm rot="-5400000">
              <a:off x="4179902" y="1591939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12"/>
            <p:cNvSpPr/>
            <p:nvPr/>
          </p:nvSpPr>
          <p:spPr>
            <a:xfrm rot="-5400000">
              <a:off x="4186624" y="286110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12"/>
            <p:cNvSpPr/>
            <p:nvPr/>
          </p:nvSpPr>
          <p:spPr>
            <a:xfrm>
              <a:off x="2844812" y="155449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12"/>
            <p:cNvSpPr/>
            <p:nvPr/>
          </p:nvSpPr>
          <p:spPr>
            <a:xfrm rot="-5400000">
              <a:off x="2898540" y="158215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12"/>
            <p:cNvSpPr/>
            <p:nvPr/>
          </p:nvSpPr>
          <p:spPr>
            <a:xfrm rot="5400000" flipH="1">
              <a:off x="3527006" y="222706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12"/>
            <p:cNvSpPr txBox="1"/>
            <p:nvPr/>
          </p:nvSpPr>
          <p:spPr>
            <a:xfrm>
              <a:off x="2836027" y="1920214"/>
              <a:ext cx="1424100" cy="62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7</a:t>
              </a:r>
              <a:r>
                <a:rPr lang="en" sz="11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.2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TITLE TWO</a:t>
              </a:r>
              <a:endParaRPr sz="50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840" name="Google Shape;840;p12"/>
          <p:cNvGrpSpPr/>
          <p:nvPr/>
        </p:nvGrpSpPr>
        <p:grpSpPr>
          <a:xfrm>
            <a:off x="8462776" y="1930000"/>
            <a:ext cx="3264999" cy="4361248"/>
            <a:chOff x="8462776" y="1930000"/>
            <a:chExt cx="3264999" cy="4361248"/>
          </a:xfrm>
        </p:grpSpPr>
        <p:sp>
          <p:nvSpPr>
            <p:cNvPr id="841" name="Google Shape;841;p12"/>
            <p:cNvSpPr/>
            <p:nvPr/>
          </p:nvSpPr>
          <p:spPr>
            <a:xfrm>
              <a:off x="8902188" y="2336182"/>
              <a:ext cx="2357100" cy="3864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F7F7F7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42" name="Google Shape;842;p12"/>
            <p:cNvGrpSpPr/>
            <p:nvPr/>
          </p:nvGrpSpPr>
          <p:grpSpPr>
            <a:xfrm>
              <a:off x="9081625" y="2657531"/>
              <a:ext cx="2003204" cy="2938616"/>
              <a:chOff x="2791645" y="2143693"/>
              <a:chExt cx="2284937" cy="3669600"/>
            </a:xfrm>
          </p:grpSpPr>
          <p:sp>
            <p:nvSpPr>
              <p:cNvPr id="843" name="Google Shape;843;p12"/>
              <p:cNvSpPr/>
              <p:nvPr/>
            </p:nvSpPr>
            <p:spPr>
              <a:xfrm>
                <a:off x="2791645" y="2143693"/>
                <a:ext cx="756900" cy="3669600"/>
              </a:xfrm>
              <a:prstGeom prst="rect">
                <a:avLst/>
              </a:prstGeom>
              <a:gradFill>
                <a:gsLst>
                  <a:gs pos="0">
                    <a:srgbClr val="D8D8D8"/>
                  </a:gs>
                  <a:gs pos="16000">
                    <a:srgbClr val="BBBDBC"/>
                  </a:gs>
                  <a:gs pos="37000">
                    <a:srgbClr val="C7C9CB"/>
                  </a:gs>
                  <a:gs pos="58000">
                    <a:srgbClr val="8F8E96"/>
                  </a:gs>
                  <a:gs pos="69000">
                    <a:srgbClr val="A6A5A7"/>
                  </a:gs>
                  <a:gs pos="80000">
                    <a:srgbClr val="AAAAB2"/>
                  </a:gs>
                  <a:gs pos="98000">
                    <a:srgbClr val="979799"/>
                  </a:gs>
                  <a:gs pos="100000">
                    <a:srgbClr val="979799"/>
                  </a:gs>
                </a:gsLst>
                <a:lin ang="5400012" scaled="0"/>
              </a:gradFill>
              <a:ln w="15875" cap="flat" cmpd="sng">
                <a:solidFill>
                  <a:srgbClr val="908D9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4" name="Google Shape;844;p12"/>
              <p:cNvSpPr/>
              <p:nvPr/>
            </p:nvSpPr>
            <p:spPr>
              <a:xfrm>
                <a:off x="3555664" y="2143693"/>
                <a:ext cx="756900" cy="3669600"/>
              </a:xfrm>
              <a:prstGeom prst="rect">
                <a:avLst/>
              </a:prstGeom>
              <a:gradFill>
                <a:gsLst>
                  <a:gs pos="0">
                    <a:srgbClr val="D8D8D8"/>
                  </a:gs>
                  <a:gs pos="16000">
                    <a:srgbClr val="BBBDBC"/>
                  </a:gs>
                  <a:gs pos="37000">
                    <a:srgbClr val="C7C9CB"/>
                  </a:gs>
                  <a:gs pos="58000">
                    <a:srgbClr val="8F8E96"/>
                  </a:gs>
                  <a:gs pos="69000">
                    <a:srgbClr val="A6A5A7"/>
                  </a:gs>
                  <a:gs pos="80000">
                    <a:srgbClr val="AAAAB2"/>
                  </a:gs>
                  <a:gs pos="98000">
                    <a:srgbClr val="979799"/>
                  </a:gs>
                  <a:gs pos="100000">
                    <a:srgbClr val="979799"/>
                  </a:gs>
                </a:gsLst>
                <a:lin ang="5400012" scaled="0"/>
              </a:gradFill>
              <a:ln w="15875" cap="flat" cmpd="sng">
                <a:solidFill>
                  <a:srgbClr val="908D9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5" name="Google Shape;845;p12"/>
              <p:cNvSpPr/>
              <p:nvPr/>
            </p:nvSpPr>
            <p:spPr>
              <a:xfrm>
                <a:off x="4319682" y="2143693"/>
                <a:ext cx="756900" cy="3669600"/>
              </a:xfrm>
              <a:prstGeom prst="rect">
                <a:avLst/>
              </a:prstGeom>
              <a:gradFill>
                <a:gsLst>
                  <a:gs pos="0">
                    <a:srgbClr val="D8D8D8"/>
                  </a:gs>
                  <a:gs pos="16000">
                    <a:srgbClr val="BBBDBC"/>
                  </a:gs>
                  <a:gs pos="37000">
                    <a:srgbClr val="C7C9CB"/>
                  </a:gs>
                  <a:gs pos="58000">
                    <a:srgbClr val="8F8E96"/>
                  </a:gs>
                  <a:gs pos="69000">
                    <a:srgbClr val="A6A5A7"/>
                  </a:gs>
                  <a:gs pos="80000">
                    <a:srgbClr val="AAAAB2"/>
                  </a:gs>
                  <a:gs pos="98000">
                    <a:srgbClr val="979799"/>
                  </a:gs>
                  <a:gs pos="100000">
                    <a:srgbClr val="979799"/>
                  </a:gs>
                </a:gsLst>
                <a:lin ang="5400012" scaled="0"/>
              </a:gradFill>
              <a:ln w="15875" cap="flat" cmpd="sng">
                <a:solidFill>
                  <a:srgbClr val="908D9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46" name="Google Shape;846;p12"/>
            <p:cNvSpPr/>
            <p:nvPr/>
          </p:nvSpPr>
          <p:spPr>
            <a:xfrm rot="-5400000">
              <a:off x="9985720" y="636992"/>
              <a:ext cx="201600" cy="28002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CCCECD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CCCE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12"/>
            <p:cNvSpPr/>
            <p:nvPr/>
          </p:nvSpPr>
          <p:spPr>
            <a:xfrm>
              <a:off x="8462776" y="1934724"/>
              <a:ext cx="217500" cy="4329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CCCECD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CCCE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12"/>
            <p:cNvSpPr/>
            <p:nvPr/>
          </p:nvSpPr>
          <p:spPr>
            <a:xfrm>
              <a:off x="11487475" y="1930000"/>
              <a:ext cx="240300" cy="4329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CCCECD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CCCE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p12"/>
            <p:cNvSpPr/>
            <p:nvPr/>
          </p:nvSpPr>
          <p:spPr>
            <a:xfrm flipH="1">
              <a:off x="8941466" y="2356814"/>
              <a:ext cx="206415" cy="3493610"/>
            </a:xfrm>
            <a:custGeom>
              <a:avLst/>
              <a:gdLst/>
              <a:ahLst/>
              <a:cxnLst/>
              <a:rect l="l" t="t" r="r" b="b"/>
              <a:pathLst>
                <a:path w="310398" h="4990871" extrusionOk="0">
                  <a:moveTo>
                    <a:pt x="298286" y="0"/>
                  </a:moveTo>
                  <a:lnTo>
                    <a:pt x="19219" y="538113"/>
                  </a:lnTo>
                  <a:cubicBezTo>
                    <a:pt x="15182" y="2187263"/>
                    <a:pt x="4037" y="2924271"/>
                    <a:pt x="0" y="4573421"/>
                  </a:cubicBezTo>
                  <a:lnTo>
                    <a:pt x="310398" y="4990871"/>
                  </a:lnTo>
                  <a:cubicBezTo>
                    <a:pt x="306361" y="3327247"/>
                    <a:pt x="302323" y="1663624"/>
                    <a:pt x="298286" y="0"/>
                  </a:cubicBezTo>
                  <a:close/>
                </a:path>
              </a:pathLst>
            </a:custGeom>
            <a:gradFill>
              <a:gsLst>
                <a:gs pos="0">
                  <a:srgbClr val="757070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BFBFBF"/>
                </a:gs>
                <a:gs pos="100000">
                  <a:srgbClr val="757070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12"/>
            <p:cNvSpPr/>
            <p:nvPr/>
          </p:nvSpPr>
          <p:spPr>
            <a:xfrm>
              <a:off x="11042869" y="2338703"/>
              <a:ext cx="194277" cy="3493610"/>
            </a:xfrm>
            <a:custGeom>
              <a:avLst/>
              <a:gdLst/>
              <a:ahLst/>
              <a:cxnLst/>
              <a:rect l="l" t="t" r="r" b="b"/>
              <a:pathLst>
                <a:path w="292146" h="4990871" extrusionOk="0">
                  <a:moveTo>
                    <a:pt x="280034" y="0"/>
                  </a:moveTo>
                  <a:lnTo>
                    <a:pt x="967" y="538113"/>
                  </a:lnTo>
                  <a:cubicBezTo>
                    <a:pt x="-3070" y="2187263"/>
                    <a:pt x="7109" y="3066160"/>
                    <a:pt x="3072" y="4715310"/>
                  </a:cubicBezTo>
                  <a:lnTo>
                    <a:pt x="292146" y="4990871"/>
                  </a:lnTo>
                  <a:cubicBezTo>
                    <a:pt x="288109" y="3327247"/>
                    <a:pt x="284071" y="1663624"/>
                    <a:pt x="280034" y="0"/>
                  </a:cubicBezTo>
                  <a:close/>
                </a:path>
              </a:pathLst>
            </a:custGeom>
            <a:gradFill>
              <a:gsLst>
                <a:gs pos="0">
                  <a:srgbClr val="757070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BFBFBF"/>
                </a:gs>
                <a:gs pos="100000">
                  <a:srgbClr val="757070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12"/>
            <p:cNvSpPr/>
            <p:nvPr/>
          </p:nvSpPr>
          <p:spPr>
            <a:xfrm>
              <a:off x="8954162" y="2364688"/>
              <a:ext cx="2267228" cy="368424"/>
            </a:xfrm>
            <a:custGeom>
              <a:avLst/>
              <a:gdLst/>
              <a:ahLst/>
              <a:cxnLst/>
              <a:rect l="l" t="t" r="r" b="b"/>
              <a:pathLst>
                <a:path w="2906702" h="472339" extrusionOk="0">
                  <a:moveTo>
                    <a:pt x="0" y="1"/>
                  </a:moveTo>
                  <a:lnTo>
                    <a:pt x="2906702" y="0"/>
                  </a:lnTo>
                  <a:lnTo>
                    <a:pt x="2670533" y="466284"/>
                  </a:lnTo>
                  <a:lnTo>
                    <a:pt x="224058" y="472339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AAABAD"/>
                </a:gs>
                <a:gs pos="20000">
                  <a:srgbClr val="AAABAD"/>
                </a:gs>
                <a:gs pos="100000">
                  <a:srgbClr val="3B3A4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12"/>
            <p:cNvSpPr/>
            <p:nvPr/>
          </p:nvSpPr>
          <p:spPr>
            <a:xfrm>
              <a:off x="8935262" y="5577607"/>
              <a:ext cx="2295567" cy="590424"/>
            </a:xfrm>
            <a:custGeom>
              <a:avLst/>
              <a:gdLst/>
              <a:ahLst/>
              <a:cxnLst/>
              <a:rect l="l" t="t" r="r" b="b"/>
              <a:pathLst>
                <a:path w="2943035" h="756954" extrusionOk="0">
                  <a:moveTo>
                    <a:pt x="254336" y="0"/>
                  </a:moveTo>
                  <a:lnTo>
                    <a:pt x="2718976" y="24223"/>
                  </a:lnTo>
                  <a:lnTo>
                    <a:pt x="2930924" y="278560"/>
                  </a:lnTo>
                  <a:lnTo>
                    <a:pt x="2943035" y="756954"/>
                  </a:lnTo>
                  <a:lnTo>
                    <a:pt x="0" y="720621"/>
                  </a:lnTo>
                  <a:cubicBezTo>
                    <a:pt x="2018" y="579323"/>
                    <a:pt x="4037" y="438025"/>
                    <a:pt x="6055" y="296727"/>
                  </a:cubicBezTo>
                  <a:lnTo>
                    <a:pt x="254336" y="0"/>
                  </a:lnTo>
                  <a:close/>
                </a:path>
              </a:pathLst>
            </a:custGeom>
            <a:gradFill>
              <a:gsLst>
                <a:gs pos="0">
                  <a:srgbClr val="AAABAD"/>
                </a:gs>
                <a:gs pos="20000">
                  <a:srgbClr val="AAABAD"/>
                </a:gs>
                <a:gs pos="58999">
                  <a:srgbClr val="818185"/>
                </a:gs>
                <a:gs pos="100000">
                  <a:srgbClr val="3B3A4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12"/>
            <p:cNvSpPr/>
            <p:nvPr/>
          </p:nvSpPr>
          <p:spPr>
            <a:xfrm rot="10800000">
              <a:off x="9955899" y="2284205"/>
              <a:ext cx="259800" cy="387600"/>
            </a:xfrm>
            <a:prstGeom prst="trapezoid">
              <a:avLst>
                <a:gd name="adj" fmla="val 25000"/>
              </a:avLst>
            </a:prstGeom>
            <a:solidFill>
              <a:srgbClr val="FFFFFF"/>
            </a:solidFill>
            <a:ln>
              <a:noFill/>
            </a:ln>
            <a:effectLst>
              <a:outerShdw blurRad="127000" sx="120000" sy="120000" algn="ctr" rotWithShape="0">
                <a:srgbClr val="FFFFFF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12"/>
            <p:cNvSpPr/>
            <p:nvPr/>
          </p:nvSpPr>
          <p:spPr>
            <a:xfrm>
              <a:off x="9268757" y="4572313"/>
              <a:ext cx="1665300" cy="840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CCCCC"/>
                </a:gs>
                <a:gs pos="25000">
                  <a:srgbClr val="666666"/>
                </a:gs>
                <a:gs pos="76000">
                  <a:srgbClr val="B7B7B7"/>
                </a:gs>
                <a:gs pos="100000">
                  <a:srgbClr val="F3F3F3"/>
                </a:gs>
              </a:gsLst>
              <a:lin ang="16200038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1882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12"/>
            <p:cNvSpPr/>
            <p:nvPr/>
          </p:nvSpPr>
          <p:spPr>
            <a:xfrm>
              <a:off x="11250446" y="2137895"/>
              <a:ext cx="255946" cy="4153353"/>
            </a:xfrm>
            <a:custGeom>
              <a:avLst/>
              <a:gdLst/>
              <a:ahLst/>
              <a:cxnLst/>
              <a:rect l="l" t="t" r="r" b="b"/>
              <a:pathLst>
                <a:path w="328136" h="5324811" extrusionOk="0">
                  <a:moveTo>
                    <a:pt x="296725" y="0"/>
                  </a:moveTo>
                  <a:lnTo>
                    <a:pt x="12110" y="254336"/>
                  </a:lnTo>
                  <a:cubicBezTo>
                    <a:pt x="8073" y="1903486"/>
                    <a:pt x="4037" y="3552635"/>
                    <a:pt x="0" y="5201785"/>
                  </a:cubicBezTo>
                  <a:cubicBezTo>
                    <a:pt x="104964" y="5282527"/>
                    <a:pt x="223172" y="5244069"/>
                    <a:pt x="328136" y="5324811"/>
                  </a:cubicBezTo>
                  <a:cubicBezTo>
                    <a:pt x="322080" y="3510141"/>
                    <a:pt x="302781" y="1814670"/>
                    <a:pt x="296725" y="0"/>
                  </a:cubicBezTo>
                  <a:close/>
                </a:path>
              </a:pathLst>
            </a:custGeom>
            <a:gradFill>
              <a:gsLst>
                <a:gs pos="0">
                  <a:srgbClr val="605F67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818185"/>
                </a:gs>
                <a:gs pos="100000">
                  <a:srgbClr val="3B3A4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12"/>
            <p:cNvSpPr/>
            <p:nvPr/>
          </p:nvSpPr>
          <p:spPr>
            <a:xfrm flipH="1">
              <a:off x="8670651" y="2133958"/>
              <a:ext cx="251224" cy="4141834"/>
            </a:xfrm>
            <a:custGeom>
              <a:avLst/>
              <a:gdLst/>
              <a:ahLst/>
              <a:cxnLst/>
              <a:rect l="l" t="t" r="r" b="b"/>
              <a:pathLst>
                <a:path w="322082" h="5310044" extrusionOk="0">
                  <a:moveTo>
                    <a:pt x="296725" y="0"/>
                  </a:moveTo>
                  <a:lnTo>
                    <a:pt x="12110" y="254336"/>
                  </a:lnTo>
                  <a:cubicBezTo>
                    <a:pt x="8073" y="1903486"/>
                    <a:pt x="4037" y="3552635"/>
                    <a:pt x="0" y="5201785"/>
                  </a:cubicBezTo>
                  <a:lnTo>
                    <a:pt x="322082" y="5310044"/>
                  </a:lnTo>
                  <a:cubicBezTo>
                    <a:pt x="315837" y="3546652"/>
                    <a:pt x="302970" y="1763392"/>
                    <a:pt x="296725" y="0"/>
                  </a:cubicBezTo>
                  <a:close/>
                </a:path>
              </a:pathLst>
            </a:custGeom>
            <a:gradFill>
              <a:gsLst>
                <a:gs pos="0">
                  <a:srgbClr val="605F67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818185"/>
                </a:gs>
                <a:gs pos="100000">
                  <a:srgbClr val="3B3A4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12"/>
            <p:cNvSpPr/>
            <p:nvPr/>
          </p:nvSpPr>
          <p:spPr>
            <a:xfrm>
              <a:off x="8694296" y="2133167"/>
              <a:ext cx="2796247" cy="217276"/>
            </a:xfrm>
            <a:custGeom>
              <a:avLst/>
              <a:gdLst/>
              <a:ahLst/>
              <a:cxnLst/>
              <a:rect l="l" t="t" r="r" b="b"/>
              <a:pathLst>
                <a:path w="3584932" h="278559" extrusionOk="0">
                  <a:moveTo>
                    <a:pt x="0" y="12112"/>
                  </a:moveTo>
                  <a:lnTo>
                    <a:pt x="3584932" y="0"/>
                  </a:lnTo>
                  <a:lnTo>
                    <a:pt x="3300317" y="278559"/>
                  </a:lnTo>
                  <a:lnTo>
                    <a:pt x="278558" y="272504"/>
                  </a:lnTo>
                  <a:lnTo>
                    <a:pt x="0" y="12112"/>
                  </a:lnTo>
                  <a:close/>
                </a:path>
              </a:pathLst>
            </a:custGeom>
            <a:gradFill>
              <a:gsLst>
                <a:gs pos="0">
                  <a:srgbClr val="605F67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818185"/>
                </a:gs>
                <a:gs pos="100000">
                  <a:srgbClr val="3B3A4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8" name="Google Shape;858;p12"/>
          <p:cNvGrpSpPr/>
          <p:nvPr/>
        </p:nvGrpSpPr>
        <p:grpSpPr>
          <a:xfrm>
            <a:off x="9591914" y="777314"/>
            <a:ext cx="1006723" cy="1000635"/>
            <a:chOff x="2844615" y="1554494"/>
            <a:chExt cx="1453332" cy="1444543"/>
          </a:xfrm>
        </p:grpSpPr>
        <p:sp>
          <p:nvSpPr>
            <p:cNvPr id="859" name="Google Shape;859;p12"/>
            <p:cNvSpPr/>
            <p:nvPr/>
          </p:nvSpPr>
          <p:spPr>
            <a:xfrm>
              <a:off x="2844615" y="1559037"/>
              <a:ext cx="1440000" cy="1440000"/>
            </a:xfrm>
            <a:prstGeom prst="rect">
              <a:avLst/>
            </a:prstGeom>
            <a:solidFill>
              <a:srgbClr val="FFFFFF">
                <a:alpha val="32550"/>
              </a:srgbClr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12"/>
            <p:cNvSpPr/>
            <p:nvPr/>
          </p:nvSpPr>
          <p:spPr>
            <a:xfrm rot="-5400000">
              <a:off x="2896997" y="288673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12"/>
            <p:cNvSpPr/>
            <p:nvPr/>
          </p:nvSpPr>
          <p:spPr>
            <a:xfrm rot="-5400000">
              <a:off x="4179902" y="159193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12"/>
            <p:cNvSpPr/>
            <p:nvPr/>
          </p:nvSpPr>
          <p:spPr>
            <a:xfrm rot="-5400000">
              <a:off x="4186623" y="286110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12"/>
            <p:cNvSpPr/>
            <p:nvPr/>
          </p:nvSpPr>
          <p:spPr>
            <a:xfrm>
              <a:off x="2844812" y="155449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12"/>
            <p:cNvSpPr/>
            <p:nvPr/>
          </p:nvSpPr>
          <p:spPr>
            <a:xfrm rot="-5400000">
              <a:off x="2898541" y="158215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12"/>
            <p:cNvSpPr/>
            <p:nvPr/>
          </p:nvSpPr>
          <p:spPr>
            <a:xfrm rot="5400000" flipH="1">
              <a:off x="3527005" y="2227063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12"/>
            <p:cNvSpPr txBox="1"/>
            <p:nvPr/>
          </p:nvSpPr>
          <p:spPr>
            <a:xfrm>
              <a:off x="3040531" y="1704847"/>
              <a:ext cx="1059000" cy="1155300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b="1" dirty="0">
                  <a:latin typeface="Roboto"/>
                  <a:ea typeface="Roboto"/>
                  <a:cs typeface="Roboto"/>
                  <a:sym typeface="Roboto"/>
                </a:rPr>
                <a:t>7</a:t>
              </a:r>
              <a:r>
                <a:rPr lang="en" sz="28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FLOOR</a:t>
              </a:r>
              <a:endParaRPr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867" name="Google Shape;867;p12"/>
          <p:cNvSpPr txBox="1"/>
          <p:nvPr/>
        </p:nvSpPr>
        <p:spPr>
          <a:xfrm rot="5400000">
            <a:off x="-679350" y="47507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868" name="Google Shape;868;p12"/>
          <p:cNvSpPr/>
          <p:nvPr/>
        </p:nvSpPr>
        <p:spPr>
          <a:xfrm>
            <a:off x="7612380" y="5292"/>
            <a:ext cx="659316" cy="6207021"/>
          </a:xfrm>
          <a:custGeom>
            <a:avLst/>
            <a:gdLst/>
            <a:ahLst/>
            <a:cxnLst/>
            <a:rect l="l" t="t" r="r" b="b"/>
            <a:pathLst>
              <a:path w="1968108" h="6207021" extrusionOk="0">
                <a:moveTo>
                  <a:pt x="1943885" y="0"/>
                </a:moveTo>
                <a:lnTo>
                  <a:pt x="15709" y="842722"/>
                </a:lnTo>
                <a:cubicBezTo>
                  <a:pt x="16538" y="2061592"/>
                  <a:pt x="-801" y="4158529"/>
                  <a:pt x="28" y="5377399"/>
                </a:cubicBezTo>
                <a:lnTo>
                  <a:pt x="1968108" y="6207021"/>
                </a:lnTo>
                <a:cubicBezTo>
                  <a:pt x="1962052" y="4420610"/>
                  <a:pt x="1949941" y="1786411"/>
                  <a:pt x="194388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9" name="Google Shape;869;p12"/>
          <p:cNvSpPr/>
          <p:nvPr/>
        </p:nvSpPr>
        <p:spPr>
          <a:xfrm>
            <a:off x="7629680" y="-21"/>
            <a:ext cx="659316" cy="6207021"/>
          </a:xfrm>
          <a:custGeom>
            <a:avLst/>
            <a:gdLst/>
            <a:ahLst/>
            <a:cxnLst/>
            <a:rect l="l" t="t" r="r" b="b"/>
            <a:pathLst>
              <a:path w="1968108" h="6207021" extrusionOk="0">
                <a:moveTo>
                  <a:pt x="1943885" y="0"/>
                </a:moveTo>
                <a:lnTo>
                  <a:pt x="15709" y="842722"/>
                </a:lnTo>
                <a:cubicBezTo>
                  <a:pt x="16538" y="2061592"/>
                  <a:pt x="-801" y="4158529"/>
                  <a:pt x="28" y="5377399"/>
                </a:cubicBezTo>
                <a:lnTo>
                  <a:pt x="1968108" y="6207021"/>
                </a:lnTo>
                <a:cubicBezTo>
                  <a:pt x="1962052" y="4420610"/>
                  <a:pt x="1949941" y="1786411"/>
                  <a:pt x="1943885" y="0"/>
                </a:cubicBezTo>
                <a:close/>
              </a:path>
            </a:pathLst>
          </a:custGeom>
          <a:solidFill>
            <a:srgbClr val="000000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Eight Floor">
  <p:cSld name="CUSTOM_8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3"/>
          <p:cNvSpPr/>
          <p:nvPr/>
        </p:nvSpPr>
        <p:spPr>
          <a:xfrm>
            <a:off x="8467" y="4936067"/>
            <a:ext cx="12192000" cy="19281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72" name="Google Shape;872;p13"/>
          <p:cNvGrpSpPr/>
          <p:nvPr/>
        </p:nvGrpSpPr>
        <p:grpSpPr>
          <a:xfrm>
            <a:off x="-2844" y="5104339"/>
            <a:ext cx="12209801" cy="1767606"/>
            <a:chOff x="-2845" y="4143168"/>
            <a:chExt cx="12209801" cy="2822299"/>
          </a:xfrm>
        </p:grpSpPr>
        <p:sp>
          <p:nvSpPr>
            <p:cNvPr id="873" name="Google Shape;873;p13"/>
            <p:cNvSpPr/>
            <p:nvPr/>
          </p:nvSpPr>
          <p:spPr>
            <a:xfrm>
              <a:off x="-1" y="4765780"/>
              <a:ext cx="7848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-1" y="5214907"/>
              <a:ext cx="7992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0" y="5894147"/>
              <a:ext cx="12204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0" y="6755056"/>
              <a:ext cx="12204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13"/>
            <p:cNvSpPr/>
            <p:nvPr/>
          </p:nvSpPr>
          <p:spPr>
            <a:xfrm rot="5400000">
              <a:off x="1518135" y="5655768"/>
              <a:ext cx="2448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p13"/>
            <p:cNvSpPr/>
            <p:nvPr/>
          </p:nvSpPr>
          <p:spPr>
            <a:xfrm rot="4612175">
              <a:off x="2348808" y="5612253"/>
              <a:ext cx="2628008" cy="36022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p13"/>
            <p:cNvSpPr/>
            <p:nvPr/>
          </p:nvSpPr>
          <p:spPr>
            <a:xfrm rot="3975548">
              <a:off x="3320467" y="5632308"/>
              <a:ext cx="2771977" cy="36005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p13"/>
            <p:cNvSpPr/>
            <p:nvPr/>
          </p:nvSpPr>
          <p:spPr>
            <a:xfrm rot="3290564">
              <a:off x="4068831" y="5593878"/>
              <a:ext cx="3204111" cy="35956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13"/>
            <p:cNvSpPr/>
            <p:nvPr/>
          </p:nvSpPr>
          <p:spPr>
            <a:xfrm rot="2565478">
              <a:off x="5314401" y="5723046"/>
              <a:ext cx="3459552" cy="35881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13"/>
            <p:cNvSpPr/>
            <p:nvPr/>
          </p:nvSpPr>
          <p:spPr>
            <a:xfrm rot="-4612062" flipH="1">
              <a:off x="421610" y="5648387"/>
              <a:ext cx="2591986" cy="36022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p13"/>
            <p:cNvSpPr/>
            <p:nvPr/>
          </p:nvSpPr>
          <p:spPr>
            <a:xfrm rot="-3975617" flipH="1">
              <a:off x="-656211" y="5516415"/>
              <a:ext cx="3023978" cy="36005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p13"/>
            <p:cNvSpPr/>
            <p:nvPr/>
          </p:nvSpPr>
          <p:spPr>
            <a:xfrm rot="-3289836" flipH="1">
              <a:off x="-217043" y="4885900"/>
              <a:ext cx="1079695" cy="35956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13"/>
            <p:cNvSpPr/>
            <p:nvPr/>
          </p:nvSpPr>
          <p:spPr>
            <a:xfrm rot="2043353">
              <a:off x="6148511" y="5601246"/>
              <a:ext cx="4756596" cy="35044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13"/>
            <p:cNvSpPr/>
            <p:nvPr/>
          </p:nvSpPr>
          <p:spPr>
            <a:xfrm rot="1173448">
              <a:off x="8495078" y="5748164"/>
              <a:ext cx="3815957" cy="35961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7" name="Google Shape;887;p13"/>
          <p:cNvSpPr/>
          <p:nvPr/>
        </p:nvSpPr>
        <p:spPr>
          <a:xfrm>
            <a:off x="-1" y="870474"/>
            <a:ext cx="8060400" cy="4553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8" name="Google Shape;888;p13"/>
          <p:cNvSpPr/>
          <p:nvPr/>
        </p:nvSpPr>
        <p:spPr>
          <a:xfrm>
            <a:off x="8238066" y="0"/>
            <a:ext cx="3966000" cy="6207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89" name="Google Shape;889;p13"/>
          <p:cNvGrpSpPr/>
          <p:nvPr/>
        </p:nvGrpSpPr>
        <p:grpSpPr>
          <a:xfrm>
            <a:off x="11909201" y="3546152"/>
            <a:ext cx="223218" cy="509635"/>
            <a:chOff x="6765330" y="1884432"/>
            <a:chExt cx="773988" cy="1767112"/>
          </a:xfrm>
        </p:grpSpPr>
        <p:sp>
          <p:nvSpPr>
            <p:cNvPr id="890" name="Google Shape;890;p13"/>
            <p:cNvSpPr/>
            <p:nvPr/>
          </p:nvSpPr>
          <p:spPr>
            <a:xfrm rot="-5400000">
              <a:off x="6268680" y="2381082"/>
              <a:ext cx="1755000" cy="761700"/>
            </a:xfrm>
            <a:prstGeom prst="roundRect">
              <a:avLst>
                <a:gd name="adj" fmla="val 16667"/>
              </a:avLst>
            </a:prstGeom>
            <a:solidFill>
              <a:srgbClr val="757070"/>
            </a:solidFill>
            <a:ln>
              <a:noFill/>
            </a:ln>
            <a:effectLst>
              <a:outerShdw blurRad="254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91;p13"/>
            <p:cNvSpPr/>
            <p:nvPr/>
          </p:nvSpPr>
          <p:spPr>
            <a:xfrm rot="-5400000">
              <a:off x="6292517" y="2404744"/>
              <a:ext cx="1740300" cy="753300"/>
            </a:xfrm>
            <a:prstGeom prst="roundRect">
              <a:avLst>
                <a:gd name="adj" fmla="val 13997"/>
              </a:avLst>
            </a:prstGeom>
            <a:gradFill>
              <a:gsLst>
                <a:gs pos="0">
                  <a:srgbClr val="666666"/>
                </a:gs>
                <a:gs pos="27000">
                  <a:srgbClr val="B7B7B7"/>
                </a:gs>
                <a:gs pos="48000">
                  <a:srgbClr val="999999"/>
                </a:gs>
                <a:gs pos="78000">
                  <a:srgbClr val="D9D9D9"/>
                </a:gs>
                <a:gs pos="100000">
                  <a:srgbClr val="6666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92" name="Google Shape;892;p13"/>
            <p:cNvGrpSpPr/>
            <p:nvPr/>
          </p:nvGrpSpPr>
          <p:grpSpPr>
            <a:xfrm>
              <a:off x="6898397" y="2119470"/>
              <a:ext cx="502500" cy="502500"/>
              <a:chOff x="9407860" y="962845"/>
              <a:chExt cx="502500" cy="502500"/>
            </a:xfrm>
          </p:grpSpPr>
          <p:sp>
            <p:nvSpPr>
              <p:cNvPr id="893" name="Google Shape;893;p13"/>
              <p:cNvSpPr/>
              <p:nvPr/>
            </p:nvSpPr>
            <p:spPr>
              <a:xfrm rot="5400000">
                <a:off x="9407860" y="962845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13"/>
              <p:cNvSpPr/>
              <p:nvPr/>
            </p:nvSpPr>
            <p:spPr>
              <a:xfrm rot="5400000">
                <a:off x="9450251" y="1005353"/>
                <a:ext cx="417600" cy="4176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13"/>
              <p:cNvSpPr/>
              <p:nvPr/>
            </p:nvSpPr>
            <p:spPr>
              <a:xfrm rot="5400000">
                <a:off x="9497051" y="1052153"/>
                <a:ext cx="324000" cy="324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13"/>
              <p:cNvSpPr/>
              <p:nvPr/>
            </p:nvSpPr>
            <p:spPr>
              <a:xfrm>
                <a:off x="9550050" y="1115112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7" name="Google Shape;897;p13"/>
            <p:cNvGrpSpPr/>
            <p:nvPr/>
          </p:nvGrpSpPr>
          <p:grpSpPr>
            <a:xfrm>
              <a:off x="6898397" y="2889543"/>
              <a:ext cx="502500" cy="502500"/>
              <a:chOff x="9433273" y="1666306"/>
              <a:chExt cx="502500" cy="502500"/>
            </a:xfrm>
          </p:grpSpPr>
          <p:sp>
            <p:nvSpPr>
              <p:cNvPr id="898" name="Google Shape;898;p13"/>
              <p:cNvSpPr/>
              <p:nvPr/>
            </p:nvSpPr>
            <p:spPr>
              <a:xfrm rot="5400000">
                <a:off x="9433273" y="1666306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9" name="Google Shape;899;p13"/>
              <p:cNvSpPr/>
              <p:nvPr/>
            </p:nvSpPr>
            <p:spPr>
              <a:xfrm rot="5400000">
                <a:off x="9476020" y="1709059"/>
                <a:ext cx="417000" cy="417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0" name="Google Shape;900;p13"/>
              <p:cNvSpPr/>
              <p:nvPr/>
            </p:nvSpPr>
            <p:spPr>
              <a:xfrm rot="10800000" flipH="1">
                <a:off x="9581015" y="1848339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01" name="Google Shape;901;p13"/>
          <p:cNvGrpSpPr/>
          <p:nvPr/>
        </p:nvGrpSpPr>
        <p:grpSpPr>
          <a:xfrm>
            <a:off x="11909201" y="3546152"/>
            <a:ext cx="223218" cy="509635"/>
            <a:chOff x="6765330" y="1884432"/>
            <a:chExt cx="773988" cy="1767112"/>
          </a:xfrm>
        </p:grpSpPr>
        <p:sp>
          <p:nvSpPr>
            <p:cNvPr id="902" name="Google Shape;902;p13"/>
            <p:cNvSpPr/>
            <p:nvPr/>
          </p:nvSpPr>
          <p:spPr>
            <a:xfrm rot="-5400000">
              <a:off x="6268680" y="2381082"/>
              <a:ext cx="1755000" cy="761700"/>
            </a:xfrm>
            <a:prstGeom prst="roundRect">
              <a:avLst>
                <a:gd name="adj" fmla="val 16667"/>
              </a:avLst>
            </a:prstGeom>
            <a:solidFill>
              <a:srgbClr val="757070"/>
            </a:solidFill>
            <a:ln>
              <a:noFill/>
            </a:ln>
            <a:effectLst>
              <a:outerShdw blurRad="254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13"/>
            <p:cNvSpPr/>
            <p:nvPr/>
          </p:nvSpPr>
          <p:spPr>
            <a:xfrm rot="-5400000">
              <a:off x="6292517" y="2404744"/>
              <a:ext cx="1740300" cy="753300"/>
            </a:xfrm>
            <a:prstGeom prst="roundRect">
              <a:avLst>
                <a:gd name="adj" fmla="val 13997"/>
              </a:avLst>
            </a:prstGeom>
            <a:gradFill>
              <a:gsLst>
                <a:gs pos="0">
                  <a:srgbClr val="666666"/>
                </a:gs>
                <a:gs pos="27000">
                  <a:srgbClr val="B7B7B7"/>
                </a:gs>
                <a:gs pos="48000">
                  <a:srgbClr val="999999"/>
                </a:gs>
                <a:gs pos="78000">
                  <a:srgbClr val="D9D9D9"/>
                </a:gs>
                <a:gs pos="100000">
                  <a:srgbClr val="6666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04" name="Google Shape;904;p13"/>
            <p:cNvGrpSpPr/>
            <p:nvPr/>
          </p:nvGrpSpPr>
          <p:grpSpPr>
            <a:xfrm>
              <a:off x="6898397" y="2119470"/>
              <a:ext cx="502500" cy="502500"/>
              <a:chOff x="9407860" y="962845"/>
              <a:chExt cx="502500" cy="502500"/>
            </a:xfrm>
          </p:grpSpPr>
          <p:sp>
            <p:nvSpPr>
              <p:cNvPr id="905" name="Google Shape;905;p13"/>
              <p:cNvSpPr/>
              <p:nvPr/>
            </p:nvSpPr>
            <p:spPr>
              <a:xfrm rot="5400000">
                <a:off x="9407860" y="962845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6" name="Google Shape;906;p13"/>
              <p:cNvSpPr/>
              <p:nvPr/>
            </p:nvSpPr>
            <p:spPr>
              <a:xfrm rot="5400000">
                <a:off x="9450251" y="1005353"/>
                <a:ext cx="417600" cy="4176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7" name="Google Shape;907;p13"/>
              <p:cNvSpPr/>
              <p:nvPr/>
            </p:nvSpPr>
            <p:spPr>
              <a:xfrm rot="5400000">
                <a:off x="9497051" y="1052153"/>
                <a:ext cx="324000" cy="324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8" name="Google Shape;908;p13"/>
              <p:cNvSpPr/>
              <p:nvPr/>
            </p:nvSpPr>
            <p:spPr>
              <a:xfrm>
                <a:off x="9550050" y="1115112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9" name="Google Shape;909;p13"/>
            <p:cNvGrpSpPr/>
            <p:nvPr/>
          </p:nvGrpSpPr>
          <p:grpSpPr>
            <a:xfrm>
              <a:off x="6898397" y="2889543"/>
              <a:ext cx="502500" cy="502500"/>
              <a:chOff x="9433273" y="1666306"/>
              <a:chExt cx="502500" cy="502500"/>
            </a:xfrm>
          </p:grpSpPr>
          <p:sp>
            <p:nvSpPr>
              <p:cNvPr id="910" name="Google Shape;910;p13"/>
              <p:cNvSpPr/>
              <p:nvPr/>
            </p:nvSpPr>
            <p:spPr>
              <a:xfrm rot="5400000">
                <a:off x="9433273" y="1666306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1" name="Google Shape;911;p13"/>
              <p:cNvSpPr/>
              <p:nvPr/>
            </p:nvSpPr>
            <p:spPr>
              <a:xfrm rot="5400000">
                <a:off x="9476020" y="1709059"/>
                <a:ext cx="417000" cy="417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2" name="Google Shape;912;p13"/>
              <p:cNvSpPr/>
              <p:nvPr/>
            </p:nvSpPr>
            <p:spPr>
              <a:xfrm rot="10800000" flipH="1">
                <a:off x="9581015" y="1848339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13" name="Google Shape;913;p13"/>
          <p:cNvSpPr/>
          <p:nvPr/>
        </p:nvSpPr>
        <p:spPr>
          <a:xfrm>
            <a:off x="-1" y="870474"/>
            <a:ext cx="8060400" cy="4553700"/>
          </a:xfrm>
          <a:prstGeom prst="rect">
            <a:avLst/>
          </a:prstGeom>
          <a:solidFill>
            <a:srgbClr val="000000">
              <a:alpha val="43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4" name="Google Shape;914;p13"/>
          <p:cNvGrpSpPr/>
          <p:nvPr/>
        </p:nvGrpSpPr>
        <p:grpSpPr>
          <a:xfrm>
            <a:off x="895750" y="1652324"/>
            <a:ext cx="2218747" cy="3816955"/>
            <a:chOff x="823561" y="1566498"/>
            <a:chExt cx="2218747" cy="3816955"/>
          </a:xfrm>
        </p:grpSpPr>
        <p:sp>
          <p:nvSpPr>
            <p:cNvPr id="915" name="Google Shape;915;p13"/>
            <p:cNvSpPr/>
            <p:nvPr/>
          </p:nvSpPr>
          <p:spPr>
            <a:xfrm>
              <a:off x="823561" y="1750074"/>
              <a:ext cx="2141100" cy="36063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13"/>
            <p:cNvSpPr/>
            <p:nvPr/>
          </p:nvSpPr>
          <p:spPr>
            <a:xfrm rot="-5400000">
              <a:off x="24461" y="2365606"/>
              <a:ext cx="3816955" cy="2218739"/>
            </a:xfrm>
            <a:custGeom>
              <a:avLst/>
              <a:gdLst/>
              <a:ahLst/>
              <a:cxnLst/>
              <a:rect l="l" t="t" r="r" b="b"/>
              <a:pathLst>
                <a:path w="3816955" h="2218739" extrusionOk="0">
                  <a:moveTo>
                    <a:pt x="3816955" y="0"/>
                  </a:moveTo>
                  <a:lnTo>
                    <a:pt x="3816955" y="180000"/>
                  </a:lnTo>
                  <a:lnTo>
                    <a:pt x="3809199" y="180000"/>
                  </a:lnTo>
                  <a:cubicBezTo>
                    <a:pt x="3809199" y="799580"/>
                    <a:pt x="3809197" y="1419159"/>
                    <a:pt x="3809197" y="2038739"/>
                  </a:cubicBezTo>
                  <a:lnTo>
                    <a:pt x="3802932" y="2218739"/>
                  </a:lnTo>
                  <a:lnTo>
                    <a:pt x="4141" y="2218739"/>
                  </a:lnTo>
                  <a:lnTo>
                    <a:pt x="4141" y="2038739"/>
                  </a:lnTo>
                  <a:lnTo>
                    <a:pt x="3630248" y="2038739"/>
                  </a:lnTo>
                  <a:lnTo>
                    <a:pt x="3630248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" dist="25400" dir="5400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17" name="Google Shape;917;p13"/>
            <p:cNvGrpSpPr/>
            <p:nvPr/>
          </p:nvGrpSpPr>
          <p:grpSpPr>
            <a:xfrm>
              <a:off x="1113044" y="3457312"/>
              <a:ext cx="282852" cy="425374"/>
              <a:chOff x="5848350" y="3057525"/>
              <a:chExt cx="491489" cy="739139"/>
            </a:xfrm>
          </p:grpSpPr>
          <p:sp>
            <p:nvSpPr>
              <p:cNvPr id="918" name="Google Shape;918;p13"/>
              <p:cNvSpPr/>
              <p:nvPr/>
            </p:nvSpPr>
            <p:spPr>
              <a:xfrm>
                <a:off x="5848350" y="3057525"/>
                <a:ext cx="165734" cy="739139"/>
              </a:xfrm>
              <a:custGeom>
                <a:avLst/>
                <a:gdLst/>
                <a:ahLst/>
                <a:cxnLst/>
                <a:rect l="l" t="t" r="r" b="b"/>
                <a:pathLst>
                  <a:path w="165734" h="739139" extrusionOk="0">
                    <a:moveTo>
                      <a:pt x="82868" y="0"/>
                    </a:moveTo>
                    <a:lnTo>
                      <a:pt x="82868" y="0"/>
                    </a:lnTo>
                    <a:cubicBezTo>
                      <a:pt x="128588" y="0"/>
                      <a:pt x="165735" y="37148"/>
                      <a:pt x="165735" y="82868"/>
                    </a:cubicBezTo>
                    <a:lnTo>
                      <a:pt x="165735" y="656273"/>
                    </a:lnTo>
                    <a:cubicBezTo>
                      <a:pt x="165735" y="701993"/>
                      <a:pt x="128588" y="739140"/>
                      <a:pt x="82868" y="739140"/>
                    </a:cubicBezTo>
                    <a:lnTo>
                      <a:pt x="82868" y="739140"/>
                    </a:lnTo>
                    <a:cubicBezTo>
                      <a:pt x="37148" y="739140"/>
                      <a:pt x="0" y="701993"/>
                      <a:pt x="0" y="656273"/>
                    </a:cubicBezTo>
                    <a:lnTo>
                      <a:pt x="0" y="82868"/>
                    </a:lnTo>
                    <a:cubicBezTo>
                      <a:pt x="0" y="37148"/>
                      <a:pt x="37148" y="0"/>
                      <a:pt x="82868" y="0"/>
                    </a:cubicBez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9" name="Google Shape;919;p13"/>
              <p:cNvSpPr/>
              <p:nvPr/>
            </p:nvSpPr>
            <p:spPr>
              <a:xfrm>
                <a:off x="5886450" y="3529012"/>
                <a:ext cx="89534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89534" h="171450" extrusionOk="0">
                    <a:moveTo>
                      <a:pt x="44768" y="0"/>
                    </a:moveTo>
                    <a:cubicBezTo>
                      <a:pt x="69533" y="0"/>
                      <a:pt x="89535" y="20002"/>
                      <a:pt x="89535" y="44768"/>
                    </a:cubicBezTo>
                    <a:cubicBezTo>
                      <a:pt x="89535" y="63818"/>
                      <a:pt x="77153" y="80963"/>
                      <a:pt x="60008" y="86677"/>
                    </a:cubicBezTo>
                    <a:lnTo>
                      <a:pt x="63818" y="100965"/>
                    </a:lnTo>
                    <a:lnTo>
                      <a:pt x="82868" y="171450"/>
                    </a:lnTo>
                    <a:lnTo>
                      <a:pt x="44768" y="171450"/>
                    </a:lnTo>
                    <a:lnTo>
                      <a:pt x="6667" y="171450"/>
                    </a:lnTo>
                    <a:lnTo>
                      <a:pt x="25717" y="100965"/>
                    </a:lnTo>
                    <a:lnTo>
                      <a:pt x="29528" y="86677"/>
                    </a:lnTo>
                    <a:cubicBezTo>
                      <a:pt x="12383" y="80010"/>
                      <a:pt x="0" y="63818"/>
                      <a:pt x="0" y="44768"/>
                    </a:cubicBezTo>
                    <a:cubicBezTo>
                      <a:pt x="0" y="20002"/>
                      <a:pt x="20003" y="0"/>
                      <a:pt x="447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0" name="Google Shape;920;p13"/>
              <p:cNvSpPr/>
              <p:nvPr/>
            </p:nvSpPr>
            <p:spPr>
              <a:xfrm>
                <a:off x="5886450" y="3181350"/>
                <a:ext cx="453389" cy="99059"/>
              </a:xfrm>
              <a:custGeom>
                <a:avLst/>
                <a:gdLst/>
                <a:ahLst/>
                <a:cxnLst/>
                <a:rect l="l" t="t" r="r" b="b"/>
                <a:pathLst>
                  <a:path w="453389" h="99059" extrusionOk="0">
                    <a:moveTo>
                      <a:pt x="48578" y="0"/>
                    </a:moveTo>
                    <a:lnTo>
                      <a:pt x="403860" y="0"/>
                    </a:lnTo>
                    <a:cubicBezTo>
                      <a:pt x="430530" y="0"/>
                      <a:pt x="453390" y="21908"/>
                      <a:pt x="453390" y="49530"/>
                    </a:cubicBezTo>
                    <a:lnTo>
                      <a:pt x="453390" y="49530"/>
                    </a:lnTo>
                    <a:cubicBezTo>
                      <a:pt x="453390" y="76200"/>
                      <a:pt x="431483" y="99060"/>
                      <a:pt x="403860" y="99060"/>
                    </a:cubicBezTo>
                    <a:lnTo>
                      <a:pt x="48578" y="99060"/>
                    </a:lnTo>
                    <a:cubicBezTo>
                      <a:pt x="21908" y="99060"/>
                      <a:pt x="0" y="76200"/>
                      <a:pt x="0" y="49530"/>
                    </a:cubicBezTo>
                    <a:lnTo>
                      <a:pt x="0" y="49530"/>
                    </a:lnTo>
                    <a:cubicBezTo>
                      <a:pt x="0" y="22860"/>
                      <a:pt x="21908" y="0"/>
                      <a:pt x="48578" y="0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21" name="Google Shape;921;p13"/>
          <p:cNvGrpSpPr/>
          <p:nvPr/>
        </p:nvGrpSpPr>
        <p:grpSpPr>
          <a:xfrm>
            <a:off x="4264949" y="1655819"/>
            <a:ext cx="2218739" cy="3816955"/>
            <a:chOff x="4197564" y="1579619"/>
            <a:chExt cx="2218739" cy="3816955"/>
          </a:xfrm>
        </p:grpSpPr>
        <p:sp>
          <p:nvSpPr>
            <p:cNvPr id="922" name="Google Shape;922;p13"/>
            <p:cNvSpPr/>
            <p:nvPr/>
          </p:nvSpPr>
          <p:spPr>
            <a:xfrm>
              <a:off x="4316290" y="1763200"/>
              <a:ext cx="1966500" cy="36063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13"/>
            <p:cNvSpPr/>
            <p:nvPr/>
          </p:nvSpPr>
          <p:spPr>
            <a:xfrm rot="-5400000">
              <a:off x="3398456" y="2378727"/>
              <a:ext cx="3816955" cy="2218739"/>
            </a:xfrm>
            <a:custGeom>
              <a:avLst/>
              <a:gdLst/>
              <a:ahLst/>
              <a:cxnLst/>
              <a:rect l="l" t="t" r="r" b="b"/>
              <a:pathLst>
                <a:path w="3816955" h="2218739" extrusionOk="0">
                  <a:moveTo>
                    <a:pt x="3816955" y="0"/>
                  </a:moveTo>
                  <a:lnTo>
                    <a:pt x="3816955" y="180000"/>
                  </a:lnTo>
                  <a:lnTo>
                    <a:pt x="3809199" y="180000"/>
                  </a:lnTo>
                  <a:cubicBezTo>
                    <a:pt x="3809199" y="799580"/>
                    <a:pt x="3809197" y="1419159"/>
                    <a:pt x="3809197" y="2038739"/>
                  </a:cubicBezTo>
                  <a:lnTo>
                    <a:pt x="3802932" y="2218739"/>
                  </a:lnTo>
                  <a:lnTo>
                    <a:pt x="4141" y="2218739"/>
                  </a:lnTo>
                  <a:lnTo>
                    <a:pt x="4141" y="2038739"/>
                  </a:lnTo>
                  <a:lnTo>
                    <a:pt x="3630248" y="2038739"/>
                  </a:lnTo>
                  <a:lnTo>
                    <a:pt x="3630248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" dist="25400" dir="5400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24" name="Google Shape;924;p13"/>
            <p:cNvGrpSpPr/>
            <p:nvPr/>
          </p:nvGrpSpPr>
          <p:grpSpPr>
            <a:xfrm>
              <a:off x="4487039" y="3470433"/>
              <a:ext cx="282852" cy="425374"/>
              <a:chOff x="5848350" y="3057525"/>
              <a:chExt cx="491489" cy="739139"/>
            </a:xfrm>
          </p:grpSpPr>
          <p:sp>
            <p:nvSpPr>
              <p:cNvPr id="925" name="Google Shape;925;p13"/>
              <p:cNvSpPr/>
              <p:nvPr/>
            </p:nvSpPr>
            <p:spPr>
              <a:xfrm>
                <a:off x="5848350" y="3057525"/>
                <a:ext cx="165734" cy="739139"/>
              </a:xfrm>
              <a:custGeom>
                <a:avLst/>
                <a:gdLst/>
                <a:ahLst/>
                <a:cxnLst/>
                <a:rect l="l" t="t" r="r" b="b"/>
                <a:pathLst>
                  <a:path w="165734" h="739139" extrusionOk="0">
                    <a:moveTo>
                      <a:pt x="82868" y="0"/>
                    </a:moveTo>
                    <a:lnTo>
                      <a:pt x="82868" y="0"/>
                    </a:lnTo>
                    <a:cubicBezTo>
                      <a:pt x="128588" y="0"/>
                      <a:pt x="165735" y="37148"/>
                      <a:pt x="165735" y="82868"/>
                    </a:cubicBezTo>
                    <a:lnTo>
                      <a:pt x="165735" y="656273"/>
                    </a:lnTo>
                    <a:cubicBezTo>
                      <a:pt x="165735" y="701993"/>
                      <a:pt x="128588" y="739140"/>
                      <a:pt x="82868" y="739140"/>
                    </a:cubicBezTo>
                    <a:lnTo>
                      <a:pt x="82868" y="739140"/>
                    </a:lnTo>
                    <a:cubicBezTo>
                      <a:pt x="37148" y="739140"/>
                      <a:pt x="0" y="701993"/>
                      <a:pt x="0" y="656273"/>
                    </a:cubicBezTo>
                    <a:lnTo>
                      <a:pt x="0" y="82868"/>
                    </a:lnTo>
                    <a:cubicBezTo>
                      <a:pt x="0" y="37148"/>
                      <a:pt x="37148" y="0"/>
                      <a:pt x="82868" y="0"/>
                    </a:cubicBez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6" name="Google Shape;926;p13"/>
              <p:cNvSpPr/>
              <p:nvPr/>
            </p:nvSpPr>
            <p:spPr>
              <a:xfrm>
                <a:off x="5886450" y="3529012"/>
                <a:ext cx="89534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89534" h="171450" extrusionOk="0">
                    <a:moveTo>
                      <a:pt x="44768" y="0"/>
                    </a:moveTo>
                    <a:cubicBezTo>
                      <a:pt x="69533" y="0"/>
                      <a:pt x="89535" y="20002"/>
                      <a:pt x="89535" y="44768"/>
                    </a:cubicBezTo>
                    <a:cubicBezTo>
                      <a:pt x="89535" y="63818"/>
                      <a:pt x="77153" y="80963"/>
                      <a:pt x="60008" y="86677"/>
                    </a:cubicBezTo>
                    <a:lnTo>
                      <a:pt x="63818" y="100965"/>
                    </a:lnTo>
                    <a:lnTo>
                      <a:pt x="82868" y="171450"/>
                    </a:lnTo>
                    <a:lnTo>
                      <a:pt x="44768" y="171450"/>
                    </a:lnTo>
                    <a:lnTo>
                      <a:pt x="6667" y="171450"/>
                    </a:lnTo>
                    <a:lnTo>
                      <a:pt x="25717" y="100965"/>
                    </a:lnTo>
                    <a:lnTo>
                      <a:pt x="29528" y="86677"/>
                    </a:lnTo>
                    <a:cubicBezTo>
                      <a:pt x="12383" y="80010"/>
                      <a:pt x="0" y="63818"/>
                      <a:pt x="0" y="44768"/>
                    </a:cubicBezTo>
                    <a:cubicBezTo>
                      <a:pt x="0" y="20002"/>
                      <a:pt x="20003" y="0"/>
                      <a:pt x="447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7" name="Google Shape;927;p13"/>
              <p:cNvSpPr/>
              <p:nvPr/>
            </p:nvSpPr>
            <p:spPr>
              <a:xfrm>
                <a:off x="5886450" y="3181350"/>
                <a:ext cx="453389" cy="99059"/>
              </a:xfrm>
              <a:custGeom>
                <a:avLst/>
                <a:gdLst/>
                <a:ahLst/>
                <a:cxnLst/>
                <a:rect l="l" t="t" r="r" b="b"/>
                <a:pathLst>
                  <a:path w="453389" h="99059" extrusionOk="0">
                    <a:moveTo>
                      <a:pt x="48578" y="0"/>
                    </a:moveTo>
                    <a:lnTo>
                      <a:pt x="403860" y="0"/>
                    </a:lnTo>
                    <a:cubicBezTo>
                      <a:pt x="430530" y="0"/>
                      <a:pt x="453390" y="21908"/>
                      <a:pt x="453390" y="49530"/>
                    </a:cubicBezTo>
                    <a:lnTo>
                      <a:pt x="453390" y="49530"/>
                    </a:lnTo>
                    <a:cubicBezTo>
                      <a:pt x="453390" y="76200"/>
                      <a:pt x="431483" y="99060"/>
                      <a:pt x="403860" y="99060"/>
                    </a:cubicBezTo>
                    <a:lnTo>
                      <a:pt x="48578" y="99060"/>
                    </a:lnTo>
                    <a:cubicBezTo>
                      <a:pt x="21908" y="99060"/>
                      <a:pt x="0" y="76200"/>
                      <a:pt x="0" y="49530"/>
                    </a:cubicBezTo>
                    <a:lnTo>
                      <a:pt x="0" y="49530"/>
                    </a:lnTo>
                    <a:cubicBezTo>
                      <a:pt x="0" y="22860"/>
                      <a:pt x="21908" y="0"/>
                      <a:pt x="48578" y="0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28" name="Google Shape;928;p13"/>
          <p:cNvGrpSpPr/>
          <p:nvPr/>
        </p:nvGrpSpPr>
        <p:grpSpPr>
          <a:xfrm>
            <a:off x="1494567" y="2118434"/>
            <a:ext cx="1006723" cy="1000635"/>
            <a:chOff x="2844616" y="1554494"/>
            <a:chExt cx="1453332" cy="1444543"/>
          </a:xfrm>
        </p:grpSpPr>
        <p:sp>
          <p:nvSpPr>
            <p:cNvPr id="929" name="Google Shape;929;p13"/>
            <p:cNvSpPr/>
            <p:nvPr/>
          </p:nvSpPr>
          <p:spPr>
            <a:xfrm>
              <a:off x="2844616" y="1559037"/>
              <a:ext cx="1440000" cy="1440000"/>
            </a:xfrm>
            <a:prstGeom prst="rect">
              <a:avLst/>
            </a:prstGeom>
            <a:solidFill>
              <a:srgbClr val="FFFFFF">
                <a:alpha val="32550"/>
              </a:srgbClr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13"/>
            <p:cNvSpPr/>
            <p:nvPr/>
          </p:nvSpPr>
          <p:spPr>
            <a:xfrm rot="-5400000">
              <a:off x="2896997" y="288673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931;p13"/>
            <p:cNvSpPr/>
            <p:nvPr/>
          </p:nvSpPr>
          <p:spPr>
            <a:xfrm rot="-5400000">
              <a:off x="4179902" y="1591939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932;p13"/>
            <p:cNvSpPr/>
            <p:nvPr/>
          </p:nvSpPr>
          <p:spPr>
            <a:xfrm rot="-5400000">
              <a:off x="4186624" y="286110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13"/>
            <p:cNvSpPr/>
            <p:nvPr/>
          </p:nvSpPr>
          <p:spPr>
            <a:xfrm>
              <a:off x="2844812" y="155449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13"/>
            <p:cNvSpPr/>
            <p:nvPr/>
          </p:nvSpPr>
          <p:spPr>
            <a:xfrm rot="-5400000">
              <a:off x="2898540" y="158215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13"/>
            <p:cNvSpPr/>
            <p:nvPr/>
          </p:nvSpPr>
          <p:spPr>
            <a:xfrm rot="5400000" flipH="1">
              <a:off x="3527006" y="222706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13"/>
            <p:cNvSpPr txBox="1"/>
            <p:nvPr/>
          </p:nvSpPr>
          <p:spPr>
            <a:xfrm>
              <a:off x="2937928" y="1954954"/>
              <a:ext cx="1292100" cy="62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8</a:t>
              </a:r>
              <a:r>
                <a:rPr lang="en" sz="11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.1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TITLE ONE</a:t>
              </a:r>
              <a:endParaRPr sz="50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37" name="Google Shape;937;p13"/>
          <p:cNvGrpSpPr/>
          <p:nvPr/>
        </p:nvGrpSpPr>
        <p:grpSpPr>
          <a:xfrm>
            <a:off x="4879924" y="2116830"/>
            <a:ext cx="1012673" cy="1000635"/>
            <a:chOff x="2836027" y="1554494"/>
            <a:chExt cx="1461921" cy="1444543"/>
          </a:xfrm>
        </p:grpSpPr>
        <p:sp>
          <p:nvSpPr>
            <p:cNvPr id="938" name="Google Shape;938;p13"/>
            <p:cNvSpPr/>
            <p:nvPr/>
          </p:nvSpPr>
          <p:spPr>
            <a:xfrm>
              <a:off x="2844616" y="1559037"/>
              <a:ext cx="1440000" cy="1440000"/>
            </a:xfrm>
            <a:prstGeom prst="rect">
              <a:avLst/>
            </a:prstGeom>
            <a:solidFill>
              <a:srgbClr val="FFFFFF">
                <a:alpha val="32550"/>
              </a:srgbClr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p13"/>
            <p:cNvSpPr/>
            <p:nvPr/>
          </p:nvSpPr>
          <p:spPr>
            <a:xfrm rot="-5400000">
              <a:off x="2896997" y="288673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13"/>
            <p:cNvSpPr/>
            <p:nvPr/>
          </p:nvSpPr>
          <p:spPr>
            <a:xfrm rot="-5400000">
              <a:off x="4179902" y="1591939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p13"/>
            <p:cNvSpPr/>
            <p:nvPr/>
          </p:nvSpPr>
          <p:spPr>
            <a:xfrm rot="-5400000">
              <a:off x="4186624" y="286110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942;p13"/>
            <p:cNvSpPr/>
            <p:nvPr/>
          </p:nvSpPr>
          <p:spPr>
            <a:xfrm>
              <a:off x="2844812" y="155449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943;p13"/>
            <p:cNvSpPr/>
            <p:nvPr/>
          </p:nvSpPr>
          <p:spPr>
            <a:xfrm rot="-5400000">
              <a:off x="2898540" y="158215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13"/>
            <p:cNvSpPr/>
            <p:nvPr/>
          </p:nvSpPr>
          <p:spPr>
            <a:xfrm rot="5400000" flipH="1">
              <a:off x="3527006" y="222706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13"/>
            <p:cNvSpPr txBox="1"/>
            <p:nvPr/>
          </p:nvSpPr>
          <p:spPr>
            <a:xfrm>
              <a:off x="2836027" y="1920214"/>
              <a:ext cx="1424100" cy="62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8</a:t>
              </a:r>
              <a:r>
                <a:rPr lang="en" sz="11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.2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TITLE TWO</a:t>
              </a:r>
              <a:endParaRPr sz="50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46" name="Google Shape;946;p13"/>
          <p:cNvGrpSpPr/>
          <p:nvPr/>
        </p:nvGrpSpPr>
        <p:grpSpPr>
          <a:xfrm>
            <a:off x="8462776" y="1930000"/>
            <a:ext cx="3264999" cy="4361248"/>
            <a:chOff x="8462776" y="1930000"/>
            <a:chExt cx="3264999" cy="4361248"/>
          </a:xfrm>
        </p:grpSpPr>
        <p:sp>
          <p:nvSpPr>
            <p:cNvPr id="947" name="Google Shape;947;p13"/>
            <p:cNvSpPr/>
            <p:nvPr/>
          </p:nvSpPr>
          <p:spPr>
            <a:xfrm>
              <a:off x="8902188" y="2336182"/>
              <a:ext cx="2357100" cy="3864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F7F7F7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8" name="Google Shape;948;p13"/>
            <p:cNvGrpSpPr/>
            <p:nvPr/>
          </p:nvGrpSpPr>
          <p:grpSpPr>
            <a:xfrm>
              <a:off x="9081625" y="2657531"/>
              <a:ext cx="2003204" cy="2938616"/>
              <a:chOff x="2791645" y="2143693"/>
              <a:chExt cx="2284937" cy="3669600"/>
            </a:xfrm>
          </p:grpSpPr>
          <p:sp>
            <p:nvSpPr>
              <p:cNvPr id="949" name="Google Shape;949;p13"/>
              <p:cNvSpPr/>
              <p:nvPr/>
            </p:nvSpPr>
            <p:spPr>
              <a:xfrm>
                <a:off x="2791645" y="2143693"/>
                <a:ext cx="756900" cy="3669600"/>
              </a:xfrm>
              <a:prstGeom prst="rect">
                <a:avLst/>
              </a:prstGeom>
              <a:gradFill>
                <a:gsLst>
                  <a:gs pos="0">
                    <a:srgbClr val="D8D8D8"/>
                  </a:gs>
                  <a:gs pos="16000">
                    <a:srgbClr val="BBBDBC"/>
                  </a:gs>
                  <a:gs pos="37000">
                    <a:srgbClr val="C7C9CB"/>
                  </a:gs>
                  <a:gs pos="58000">
                    <a:srgbClr val="8F8E96"/>
                  </a:gs>
                  <a:gs pos="69000">
                    <a:srgbClr val="A6A5A7"/>
                  </a:gs>
                  <a:gs pos="80000">
                    <a:srgbClr val="AAAAB2"/>
                  </a:gs>
                  <a:gs pos="98000">
                    <a:srgbClr val="979799"/>
                  </a:gs>
                  <a:gs pos="100000">
                    <a:srgbClr val="979799"/>
                  </a:gs>
                </a:gsLst>
                <a:lin ang="5400012" scaled="0"/>
              </a:gradFill>
              <a:ln w="15875" cap="flat" cmpd="sng">
                <a:solidFill>
                  <a:srgbClr val="908D9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0" name="Google Shape;950;p13"/>
              <p:cNvSpPr/>
              <p:nvPr/>
            </p:nvSpPr>
            <p:spPr>
              <a:xfrm>
                <a:off x="3555664" y="2143693"/>
                <a:ext cx="756900" cy="3669600"/>
              </a:xfrm>
              <a:prstGeom prst="rect">
                <a:avLst/>
              </a:prstGeom>
              <a:gradFill>
                <a:gsLst>
                  <a:gs pos="0">
                    <a:srgbClr val="D8D8D8"/>
                  </a:gs>
                  <a:gs pos="16000">
                    <a:srgbClr val="BBBDBC"/>
                  </a:gs>
                  <a:gs pos="37000">
                    <a:srgbClr val="C7C9CB"/>
                  </a:gs>
                  <a:gs pos="58000">
                    <a:srgbClr val="8F8E96"/>
                  </a:gs>
                  <a:gs pos="69000">
                    <a:srgbClr val="A6A5A7"/>
                  </a:gs>
                  <a:gs pos="80000">
                    <a:srgbClr val="AAAAB2"/>
                  </a:gs>
                  <a:gs pos="98000">
                    <a:srgbClr val="979799"/>
                  </a:gs>
                  <a:gs pos="100000">
                    <a:srgbClr val="979799"/>
                  </a:gs>
                </a:gsLst>
                <a:lin ang="5400012" scaled="0"/>
              </a:gradFill>
              <a:ln w="15875" cap="flat" cmpd="sng">
                <a:solidFill>
                  <a:srgbClr val="908D9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1" name="Google Shape;951;p13"/>
              <p:cNvSpPr/>
              <p:nvPr/>
            </p:nvSpPr>
            <p:spPr>
              <a:xfrm>
                <a:off x="4319682" y="2143693"/>
                <a:ext cx="756900" cy="3669600"/>
              </a:xfrm>
              <a:prstGeom prst="rect">
                <a:avLst/>
              </a:prstGeom>
              <a:gradFill>
                <a:gsLst>
                  <a:gs pos="0">
                    <a:srgbClr val="D8D8D8"/>
                  </a:gs>
                  <a:gs pos="16000">
                    <a:srgbClr val="BBBDBC"/>
                  </a:gs>
                  <a:gs pos="37000">
                    <a:srgbClr val="C7C9CB"/>
                  </a:gs>
                  <a:gs pos="58000">
                    <a:srgbClr val="8F8E96"/>
                  </a:gs>
                  <a:gs pos="69000">
                    <a:srgbClr val="A6A5A7"/>
                  </a:gs>
                  <a:gs pos="80000">
                    <a:srgbClr val="AAAAB2"/>
                  </a:gs>
                  <a:gs pos="98000">
                    <a:srgbClr val="979799"/>
                  </a:gs>
                  <a:gs pos="100000">
                    <a:srgbClr val="979799"/>
                  </a:gs>
                </a:gsLst>
                <a:lin ang="5400012" scaled="0"/>
              </a:gradFill>
              <a:ln w="15875" cap="flat" cmpd="sng">
                <a:solidFill>
                  <a:srgbClr val="908D9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52" name="Google Shape;952;p13"/>
            <p:cNvSpPr/>
            <p:nvPr/>
          </p:nvSpPr>
          <p:spPr>
            <a:xfrm rot="-5400000">
              <a:off x="9985720" y="636992"/>
              <a:ext cx="201600" cy="28002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CCCECD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CCCE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953;p13"/>
            <p:cNvSpPr/>
            <p:nvPr/>
          </p:nvSpPr>
          <p:spPr>
            <a:xfrm>
              <a:off x="8462776" y="1934724"/>
              <a:ext cx="217500" cy="4329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CCCECD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CCCE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p13"/>
            <p:cNvSpPr/>
            <p:nvPr/>
          </p:nvSpPr>
          <p:spPr>
            <a:xfrm>
              <a:off x="11487475" y="1930000"/>
              <a:ext cx="240300" cy="4329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CCCECD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CCCE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955;p13"/>
            <p:cNvSpPr/>
            <p:nvPr/>
          </p:nvSpPr>
          <p:spPr>
            <a:xfrm flipH="1">
              <a:off x="8941466" y="2356814"/>
              <a:ext cx="206415" cy="3493610"/>
            </a:xfrm>
            <a:custGeom>
              <a:avLst/>
              <a:gdLst/>
              <a:ahLst/>
              <a:cxnLst/>
              <a:rect l="l" t="t" r="r" b="b"/>
              <a:pathLst>
                <a:path w="310398" h="4990871" extrusionOk="0">
                  <a:moveTo>
                    <a:pt x="298286" y="0"/>
                  </a:moveTo>
                  <a:lnTo>
                    <a:pt x="19219" y="538113"/>
                  </a:lnTo>
                  <a:cubicBezTo>
                    <a:pt x="15182" y="2187263"/>
                    <a:pt x="4037" y="2924271"/>
                    <a:pt x="0" y="4573421"/>
                  </a:cubicBezTo>
                  <a:lnTo>
                    <a:pt x="310398" y="4990871"/>
                  </a:lnTo>
                  <a:cubicBezTo>
                    <a:pt x="306361" y="3327247"/>
                    <a:pt x="302323" y="1663624"/>
                    <a:pt x="298286" y="0"/>
                  </a:cubicBezTo>
                  <a:close/>
                </a:path>
              </a:pathLst>
            </a:custGeom>
            <a:gradFill>
              <a:gsLst>
                <a:gs pos="0">
                  <a:srgbClr val="757070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BFBFBF"/>
                </a:gs>
                <a:gs pos="100000">
                  <a:srgbClr val="757070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956;p13"/>
            <p:cNvSpPr/>
            <p:nvPr/>
          </p:nvSpPr>
          <p:spPr>
            <a:xfrm>
              <a:off x="11042869" y="2338703"/>
              <a:ext cx="194277" cy="3493610"/>
            </a:xfrm>
            <a:custGeom>
              <a:avLst/>
              <a:gdLst/>
              <a:ahLst/>
              <a:cxnLst/>
              <a:rect l="l" t="t" r="r" b="b"/>
              <a:pathLst>
                <a:path w="292146" h="4990871" extrusionOk="0">
                  <a:moveTo>
                    <a:pt x="280034" y="0"/>
                  </a:moveTo>
                  <a:lnTo>
                    <a:pt x="967" y="538113"/>
                  </a:lnTo>
                  <a:cubicBezTo>
                    <a:pt x="-3070" y="2187263"/>
                    <a:pt x="7109" y="3066160"/>
                    <a:pt x="3072" y="4715310"/>
                  </a:cubicBezTo>
                  <a:lnTo>
                    <a:pt x="292146" y="4990871"/>
                  </a:lnTo>
                  <a:cubicBezTo>
                    <a:pt x="288109" y="3327247"/>
                    <a:pt x="284071" y="1663624"/>
                    <a:pt x="280034" y="0"/>
                  </a:cubicBezTo>
                  <a:close/>
                </a:path>
              </a:pathLst>
            </a:custGeom>
            <a:gradFill>
              <a:gsLst>
                <a:gs pos="0">
                  <a:srgbClr val="757070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BFBFBF"/>
                </a:gs>
                <a:gs pos="100000">
                  <a:srgbClr val="757070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p13"/>
            <p:cNvSpPr/>
            <p:nvPr/>
          </p:nvSpPr>
          <p:spPr>
            <a:xfrm>
              <a:off x="8954162" y="2364688"/>
              <a:ext cx="2267228" cy="368424"/>
            </a:xfrm>
            <a:custGeom>
              <a:avLst/>
              <a:gdLst/>
              <a:ahLst/>
              <a:cxnLst/>
              <a:rect l="l" t="t" r="r" b="b"/>
              <a:pathLst>
                <a:path w="2906702" h="472339" extrusionOk="0">
                  <a:moveTo>
                    <a:pt x="0" y="1"/>
                  </a:moveTo>
                  <a:lnTo>
                    <a:pt x="2906702" y="0"/>
                  </a:lnTo>
                  <a:lnTo>
                    <a:pt x="2670533" y="466284"/>
                  </a:lnTo>
                  <a:lnTo>
                    <a:pt x="224058" y="472339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AAABAD"/>
                </a:gs>
                <a:gs pos="20000">
                  <a:srgbClr val="AAABAD"/>
                </a:gs>
                <a:gs pos="100000">
                  <a:srgbClr val="3B3A4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p13"/>
            <p:cNvSpPr/>
            <p:nvPr/>
          </p:nvSpPr>
          <p:spPr>
            <a:xfrm>
              <a:off x="8935262" y="5577607"/>
              <a:ext cx="2295567" cy="590424"/>
            </a:xfrm>
            <a:custGeom>
              <a:avLst/>
              <a:gdLst/>
              <a:ahLst/>
              <a:cxnLst/>
              <a:rect l="l" t="t" r="r" b="b"/>
              <a:pathLst>
                <a:path w="2943035" h="756954" extrusionOk="0">
                  <a:moveTo>
                    <a:pt x="254336" y="0"/>
                  </a:moveTo>
                  <a:lnTo>
                    <a:pt x="2718976" y="24223"/>
                  </a:lnTo>
                  <a:lnTo>
                    <a:pt x="2930924" y="278560"/>
                  </a:lnTo>
                  <a:lnTo>
                    <a:pt x="2943035" y="756954"/>
                  </a:lnTo>
                  <a:lnTo>
                    <a:pt x="0" y="720621"/>
                  </a:lnTo>
                  <a:cubicBezTo>
                    <a:pt x="2018" y="579323"/>
                    <a:pt x="4037" y="438025"/>
                    <a:pt x="6055" y="296727"/>
                  </a:cubicBezTo>
                  <a:lnTo>
                    <a:pt x="254336" y="0"/>
                  </a:lnTo>
                  <a:close/>
                </a:path>
              </a:pathLst>
            </a:custGeom>
            <a:gradFill>
              <a:gsLst>
                <a:gs pos="0">
                  <a:srgbClr val="AAABAD"/>
                </a:gs>
                <a:gs pos="20000">
                  <a:srgbClr val="AAABAD"/>
                </a:gs>
                <a:gs pos="58999">
                  <a:srgbClr val="818185"/>
                </a:gs>
                <a:gs pos="100000">
                  <a:srgbClr val="3B3A4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3"/>
            <p:cNvSpPr/>
            <p:nvPr/>
          </p:nvSpPr>
          <p:spPr>
            <a:xfrm rot="10800000">
              <a:off x="9955899" y="2284205"/>
              <a:ext cx="259800" cy="387600"/>
            </a:xfrm>
            <a:prstGeom prst="trapezoid">
              <a:avLst>
                <a:gd name="adj" fmla="val 25000"/>
              </a:avLst>
            </a:prstGeom>
            <a:solidFill>
              <a:srgbClr val="FFFFFF"/>
            </a:solidFill>
            <a:ln>
              <a:noFill/>
            </a:ln>
            <a:effectLst>
              <a:outerShdw blurRad="127000" sx="120000" sy="120000" algn="ctr" rotWithShape="0">
                <a:srgbClr val="FFFFFF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13"/>
            <p:cNvSpPr/>
            <p:nvPr/>
          </p:nvSpPr>
          <p:spPr>
            <a:xfrm>
              <a:off x="9268757" y="4572313"/>
              <a:ext cx="1665300" cy="840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CCCCC"/>
                </a:gs>
                <a:gs pos="25000">
                  <a:srgbClr val="666666"/>
                </a:gs>
                <a:gs pos="76000">
                  <a:srgbClr val="B7B7B7"/>
                </a:gs>
                <a:gs pos="100000">
                  <a:srgbClr val="F3F3F3"/>
                </a:gs>
              </a:gsLst>
              <a:lin ang="16200038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1882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3"/>
            <p:cNvSpPr/>
            <p:nvPr/>
          </p:nvSpPr>
          <p:spPr>
            <a:xfrm>
              <a:off x="11250446" y="2137895"/>
              <a:ext cx="255946" cy="4153353"/>
            </a:xfrm>
            <a:custGeom>
              <a:avLst/>
              <a:gdLst/>
              <a:ahLst/>
              <a:cxnLst/>
              <a:rect l="l" t="t" r="r" b="b"/>
              <a:pathLst>
                <a:path w="328136" h="5324811" extrusionOk="0">
                  <a:moveTo>
                    <a:pt x="296725" y="0"/>
                  </a:moveTo>
                  <a:lnTo>
                    <a:pt x="12110" y="254336"/>
                  </a:lnTo>
                  <a:cubicBezTo>
                    <a:pt x="8073" y="1903486"/>
                    <a:pt x="4037" y="3552635"/>
                    <a:pt x="0" y="5201785"/>
                  </a:cubicBezTo>
                  <a:cubicBezTo>
                    <a:pt x="104964" y="5282527"/>
                    <a:pt x="223172" y="5244069"/>
                    <a:pt x="328136" y="5324811"/>
                  </a:cubicBezTo>
                  <a:cubicBezTo>
                    <a:pt x="322080" y="3510141"/>
                    <a:pt x="302781" y="1814670"/>
                    <a:pt x="296725" y="0"/>
                  </a:cubicBezTo>
                  <a:close/>
                </a:path>
              </a:pathLst>
            </a:custGeom>
            <a:gradFill>
              <a:gsLst>
                <a:gs pos="0">
                  <a:srgbClr val="605F67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818185"/>
                </a:gs>
                <a:gs pos="100000">
                  <a:srgbClr val="3B3A4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3"/>
            <p:cNvSpPr/>
            <p:nvPr/>
          </p:nvSpPr>
          <p:spPr>
            <a:xfrm flipH="1">
              <a:off x="8670651" y="2133958"/>
              <a:ext cx="251224" cy="4141834"/>
            </a:xfrm>
            <a:custGeom>
              <a:avLst/>
              <a:gdLst/>
              <a:ahLst/>
              <a:cxnLst/>
              <a:rect l="l" t="t" r="r" b="b"/>
              <a:pathLst>
                <a:path w="322082" h="5310044" extrusionOk="0">
                  <a:moveTo>
                    <a:pt x="296725" y="0"/>
                  </a:moveTo>
                  <a:lnTo>
                    <a:pt x="12110" y="254336"/>
                  </a:lnTo>
                  <a:cubicBezTo>
                    <a:pt x="8073" y="1903486"/>
                    <a:pt x="4037" y="3552635"/>
                    <a:pt x="0" y="5201785"/>
                  </a:cubicBezTo>
                  <a:lnTo>
                    <a:pt x="322082" y="5310044"/>
                  </a:lnTo>
                  <a:cubicBezTo>
                    <a:pt x="315837" y="3546652"/>
                    <a:pt x="302970" y="1763392"/>
                    <a:pt x="296725" y="0"/>
                  </a:cubicBezTo>
                  <a:close/>
                </a:path>
              </a:pathLst>
            </a:custGeom>
            <a:gradFill>
              <a:gsLst>
                <a:gs pos="0">
                  <a:srgbClr val="605F67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818185"/>
                </a:gs>
                <a:gs pos="100000">
                  <a:srgbClr val="3B3A4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13"/>
            <p:cNvSpPr/>
            <p:nvPr/>
          </p:nvSpPr>
          <p:spPr>
            <a:xfrm>
              <a:off x="8694296" y="2133167"/>
              <a:ext cx="2796247" cy="217276"/>
            </a:xfrm>
            <a:custGeom>
              <a:avLst/>
              <a:gdLst/>
              <a:ahLst/>
              <a:cxnLst/>
              <a:rect l="l" t="t" r="r" b="b"/>
              <a:pathLst>
                <a:path w="3584932" h="278559" extrusionOk="0">
                  <a:moveTo>
                    <a:pt x="0" y="12112"/>
                  </a:moveTo>
                  <a:lnTo>
                    <a:pt x="3584932" y="0"/>
                  </a:lnTo>
                  <a:lnTo>
                    <a:pt x="3300317" y="278559"/>
                  </a:lnTo>
                  <a:lnTo>
                    <a:pt x="278558" y="272504"/>
                  </a:lnTo>
                  <a:lnTo>
                    <a:pt x="0" y="12112"/>
                  </a:lnTo>
                  <a:close/>
                </a:path>
              </a:pathLst>
            </a:custGeom>
            <a:gradFill>
              <a:gsLst>
                <a:gs pos="0">
                  <a:srgbClr val="605F67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818185"/>
                </a:gs>
                <a:gs pos="100000">
                  <a:srgbClr val="3B3A4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4" name="Google Shape;964;p13"/>
          <p:cNvGrpSpPr/>
          <p:nvPr/>
        </p:nvGrpSpPr>
        <p:grpSpPr>
          <a:xfrm>
            <a:off x="9591914" y="777314"/>
            <a:ext cx="1006723" cy="1000635"/>
            <a:chOff x="2844615" y="1554494"/>
            <a:chExt cx="1453332" cy="1444543"/>
          </a:xfrm>
        </p:grpSpPr>
        <p:sp>
          <p:nvSpPr>
            <p:cNvPr id="965" name="Google Shape;965;p13"/>
            <p:cNvSpPr/>
            <p:nvPr/>
          </p:nvSpPr>
          <p:spPr>
            <a:xfrm>
              <a:off x="2844615" y="1559037"/>
              <a:ext cx="1440000" cy="1440000"/>
            </a:xfrm>
            <a:prstGeom prst="rect">
              <a:avLst/>
            </a:prstGeom>
            <a:solidFill>
              <a:srgbClr val="FFFFFF">
                <a:alpha val="32550"/>
              </a:srgbClr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3"/>
            <p:cNvSpPr/>
            <p:nvPr/>
          </p:nvSpPr>
          <p:spPr>
            <a:xfrm rot="-5400000">
              <a:off x="2896997" y="288673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3"/>
            <p:cNvSpPr/>
            <p:nvPr/>
          </p:nvSpPr>
          <p:spPr>
            <a:xfrm rot="-5400000">
              <a:off x="4179902" y="159193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3"/>
            <p:cNvSpPr/>
            <p:nvPr/>
          </p:nvSpPr>
          <p:spPr>
            <a:xfrm rot="-5400000">
              <a:off x="4186623" y="286110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3"/>
            <p:cNvSpPr/>
            <p:nvPr/>
          </p:nvSpPr>
          <p:spPr>
            <a:xfrm>
              <a:off x="2844812" y="155449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3"/>
            <p:cNvSpPr/>
            <p:nvPr/>
          </p:nvSpPr>
          <p:spPr>
            <a:xfrm rot="-5400000">
              <a:off x="2898541" y="158215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3"/>
            <p:cNvSpPr/>
            <p:nvPr/>
          </p:nvSpPr>
          <p:spPr>
            <a:xfrm rot="5400000" flipH="1">
              <a:off x="3527005" y="2227063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3"/>
            <p:cNvSpPr txBox="1"/>
            <p:nvPr/>
          </p:nvSpPr>
          <p:spPr>
            <a:xfrm>
              <a:off x="3040531" y="1704847"/>
              <a:ext cx="1059000" cy="1155300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b="1" dirty="0">
                  <a:latin typeface="Roboto"/>
                  <a:ea typeface="Roboto"/>
                  <a:cs typeface="Roboto"/>
                  <a:sym typeface="Roboto"/>
                </a:rPr>
                <a:t>8</a:t>
              </a:r>
              <a:r>
                <a:rPr lang="en" sz="28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FLOOR</a:t>
              </a:r>
              <a:endParaRPr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973" name="Google Shape;973;p13"/>
          <p:cNvSpPr txBox="1"/>
          <p:nvPr/>
        </p:nvSpPr>
        <p:spPr>
          <a:xfrm rot="5400000">
            <a:off x="-679350" y="47507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974" name="Google Shape;974;p13"/>
          <p:cNvSpPr/>
          <p:nvPr/>
        </p:nvSpPr>
        <p:spPr>
          <a:xfrm>
            <a:off x="7612380" y="5292"/>
            <a:ext cx="659316" cy="6207021"/>
          </a:xfrm>
          <a:custGeom>
            <a:avLst/>
            <a:gdLst/>
            <a:ahLst/>
            <a:cxnLst/>
            <a:rect l="l" t="t" r="r" b="b"/>
            <a:pathLst>
              <a:path w="1968108" h="6207021" extrusionOk="0">
                <a:moveTo>
                  <a:pt x="1943885" y="0"/>
                </a:moveTo>
                <a:lnTo>
                  <a:pt x="15709" y="842722"/>
                </a:lnTo>
                <a:cubicBezTo>
                  <a:pt x="16538" y="2061592"/>
                  <a:pt x="-801" y="4158529"/>
                  <a:pt x="28" y="5377399"/>
                </a:cubicBezTo>
                <a:lnTo>
                  <a:pt x="1968108" y="6207021"/>
                </a:lnTo>
                <a:cubicBezTo>
                  <a:pt x="1962052" y="4420610"/>
                  <a:pt x="1949941" y="1786411"/>
                  <a:pt x="194388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5" name="Google Shape;975;p13"/>
          <p:cNvSpPr/>
          <p:nvPr/>
        </p:nvSpPr>
        <p:spPr>
          <a:xfrm>
            <a:off x="7629680" y="-21"/>
            <a:ext cx="659316" cy="6207021"/>
          </a:xfrm>
          <a:custGeom>
            <a:avLst/>
            <a:gdLst/>
            <a:ahLst/>
            <a:cxnLst/>
            <a:rect l="l" t="t" r="r" b="b"/>
            <a:pathLst>
              <a:path w="1968108" h="6207021" extrusionOk="0">
                <a:moveTo>
                  <a:pt x="1943885" y="0"/>
                </a:moveTo>
                <a:lnTo>
                  <a:pt x="15709" y="842722"/>
                </a:lnTo>
                <a:cubicBezTo>
                  <a:pt x="16538" y="2061592"/>
                  <a:pt x="-801" y="4158529"/>
                  <a:pt x="28" y="5377399"/>
                </a:cubicBezTo>
                <a:lnTo>
                  <a:pt x="1968108" y="6207021"/>
                </a:lnTo>
                <a:cubicBezTo>
                  <a:pt x="1962052" y="4420610"/>
                  <a:pt x="1949941" y="1786411"/>
                  <a:pt x="1943885" y="0"/>
                </a:cubicBezTo>
                <a:close/>
              </a:path>
            </a:pathLst>
          </a:custGeom>
          <a:solidFill>
            <a:srgbClr val="000000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Ninth Floor">
  <p:cSld name="CUSTOM_9"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14"/>
          <p:cNvSpPr/>
          <p:nvPr/>
        </p:nvSpPr>
        <p:spPr>
          <a:xfrm>
            <a:off x="8467" y="4936067"/>
            <a:ext cx="12192000" cy="19281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78" name="Google Shape;978;p14"/>
          <p:cNvGrpSpPr/>
          <p:nvPr/>
        </p:nvGrpSpPr>
        <p:grpSpPr>
          <a:xfrm>
            <a:off x="-2844" y="5104339"/>
            <a:ext cx="12209801" cy="1767606"/>
            <a:chOff x="-2845" y="4143168"/>
            <a:chExt cx="12209801" cy="2822299"/>
          </a:xfrm>
        </p:grpSpPr>
        <p:sp>
          <p:nvSpPr>
            <p:cNvPr id="979" name="Google Shape;979;p14"/>
            <p:cNvSpPr/>
            <p:nvPr/>
          </p:nvSpPr>
          <p:spPr>
            <a:xfrm>
              <a:off x="-1" y="4765780"/>
              <a:ext cx="7848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-1" y="5214907"/>
              <a:ext cx="7992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0" y="5894147"/>
              <a:ext cx="12204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0" y="6755056"/>
              <a:ext cx="12204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983;p14"/>
            <p:cNvSpPr/>
            <p:nvPr/>
          </p:nvSpPr>
          <p:spPr>
            <a:xfrm rot="5400000">
              <a:off x="1518135" y="5655768"/>
              <a:ext cx="2448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984;p14"/>
            <p:cNvSpPr/>
            <p:nvPr/>
          </p:nvSpPr>
          <p:spPr>
            <a:xfrm rot="4612175">
              <a:off x="2348808" y="5612253"/>
              <a:ext cx="2628008" cy="36022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4"/>
            <p:cNvSpPr/>
            <p:nvPr/>
          </p:nvSpPr>
          <p:spPr>
            <a:xfrm rot="3975548">
              <a:off x="3320467" y="5632308"/>
              <a:ext cx="2771977" cy="36005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4"/>
            <p:cNvSpPr/>
            <p:nvPr/>
          </p:nvSpPr>
          <p:spPr>
            <a:xfrm rot="3290564">
              <a:off x="4068831" y="5593878"/>
              <a:ext cx="3204111" cy="35956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14"/>
            <p:cNvSpPr/>
            <p:nvPr/>
          </p:nvSpPr>
          <p:spPr>
            <a:xfrm rot="2565478">
              <a:off x="5314401" y="5723046"/>
              <a:ext cx="3459552" cy="35881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p14"/>
            <p:cNvSpPr/>
            <p:nvPr/>
          </p:nvSpPr>
          <p:spPr>
            <a:xfrm rot="-4612062" flipH="1">
              <a:off x="421610" y="5648387"/>
              <a:ext cx="2591986" cy="36022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14"/>
            <p:cNvSpPr/>
            <p:nvPr/>
          </p:nvSpPr>
          <p:spPr>
            <a:xfrm rot="-3975617" flipH="1">
              <a:off x="-656211" y="5516415"/>
              <a:ext cx="3023978" cy="36005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990;p14"/>
            <p:cNvSpPr/>
            <p:nvPr/>
          </p:nvSpPr>
          <p:spPr>
            <a:xfrm rot="-3289836" flipH="1">
              <a:off x="-217043" y="4885900"/>
              <a:ext cx="1079695" cy="35956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991;p14"/>
            <p:cNvSpPr/>
            <p:nvPr/>
          </p:nvSpPr>
          <p:spPr>
            <a:xfrm rot="2043353">
              <a:off x="6148511" y="5601246"/>
              <a:ext cx="4756596" cy="35044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14"/>
            <p:cNvSpPr/>
            <p:nvPr/>
          </p:nvSpPr>
          <p:spPr>
            <a:xfrm rot="1173448">
              <a:off x="8495078" y="5748164"/>
              <a:ext cx="3815957" cy="35961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3" name="Google Shape;993;p14"/>
          <p:cNvSpPr/>
          <p:nvPr/>
        </p:nvSpPr>
        <p:spPr>
          <a:xfrm>
            <a:off x="-1" y="870474"/>
            <a:ext cx="8060400" cy="4553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4" name="Google Shape;994;p14"/>
          <p:cNvSpPr/>
          <p:nvPr/>
        </p:nvSpPr>
        <p:spPr>
          <a:xfrm>
            <a:off x="8238066" y="0"/>
            <a:ext cx="3966000" cy="6207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95" name="Google Shape;995;p14"/>
          <p:cNvGrpSpPr/>
          <p:nvPr/>
        </p:nvGrpSpPr>
        <p:grpSpPr>
          <a:xfrm>
            <a:off x="11909201" y="3546152"/>
            <a:ext cx="223218" cy="509635"/>
            <a:chOff x="6765330" y="1884432"/>
            <a:chExt cx="773988" cy="1767112"/>
          </a:xfrm>
        </p:grpSpPr>
        <p:sp>
          <p:nvSpPr>
            <p:cNvPr id="996" name="Google Shape;996;p14"/>
            <p:cNvSpPr/>
            <p:nvPr/>
          </p:nvSpPr>
          <p:spPr>
            <a:xfrm rot="-5400000">
              <a:off x="6268680" y="2381082"/>
              <a:ext cx="1755000" cy="761700"/>
            </a:xfrm>
            <a:prstGeom prst="roundRect">
              <a:avLst>
                <a:gd name="adj" fmla="val 16667"/>
              </a:avLst>
            </a:prstGeom>
            <a:solidFill>
              <a:srgbClr val="757070"/>
            </a:solidFill>
            <a:ln>
              <a:noFill/>
            </a:ln>
            <a:effectLst>
              <a:outerShdw blurRad="254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997;p14"/>
            <p:cNvSpPr/>
            <p:nvPr/>
          </p:nvSpPr>
          <p:spPr>
            <a:xfrm rot="-5400000">
              <a:off x="6292517" y="2404744"/>
              <a:ext cx="1740300" cy="753300"/>
            </a:xfrm>
            <a:prstGeom prst="roundRect">
              <a:avLst>
                <a:gd name="adj" fmla="val 13997"/>
              </a:avLst>
            </a:prstGeom>
            <a:gradFill>
              <a:gsLst>
                <a:gs pos="0">
                  <a:srgbClr val="666666"/>
                </a:gs>
                <a:gs pos="27000">
                  <a:srgbClr val="B7B7B7"/>
                </a:gs>
                <a:gs pos="48000">
                  <a:srgbClr val="999999"/>
                </a:gs>
                <a:gs pos="78000">
                  <a:srgbClr val="D9D9D9"/>
                </a:gs>
                <a:gs pos="100000">
                  <a:srgbClr val="6666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6898397" y="2119470"/>
              <a:ext cx="502500" cy="502500"/>
              <a:chOff x="9407860" y="962845"/>
              <a:chExt cx="502500" cy="502500"/>
            </a:xfrm>
          </p:grpSpPr>
          <p:sp>
            <p:nvSpPr>
              <p:cNvPr id="999" name="Google Shape;999;p14"/>
              <p:cNvSpPr/>
              <p:nvPr/>
            </p:nvSpPr>
            <p:spPr>
              <a:xfrm rot="5400000">
                <a:off x="9407860" y="962845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 rot="5400000">
                <a:off x="9450251" y="1005353"/>
                <a:ext cx="417600" cy="4176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4"/>
              <p:cNvSpPr/>
              <p:nvPr/>
            </p:nvSpPr>
            <p:spPr>
              <a:xfrm rot="5400000">
                <a:off x="9497051" y="1052153"/>
                <a:ext cx="324000" cy="324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2" name="Google Shape;1002;p14"/>
              <p:cNvSpPr/>
              <p:nvPr/>
            </p:nvSpPr>
            <p:spPr>
              <a:xfrm>
                <a:off x="9550050" y="1115112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3" name="Google Shape;1003;p14"/>
            <p:cNvGrpSpPr/>
            <p:nvPr/>
          </p:nvGrpSpPr>
          <p:grpSpPr>
            <a:xfrm>
              <a:off x="6898397" y="2889543"/>
              <a:ext cx="502500" cy="502500"/>
              <a:chOff x="9433273" y="1666306"/>
              <a:chExt cx="502500" cy="502500"/>
            </a:xfrm>
          </p:grpSpPr>
          <p:sp>
            <p:nvSpPr>
              <p:cNvPr id="1004" name="Google Shape;1004;p14"/>
              <p:cNvSpPr/>
              <p:nvPr/>
            </p:nvSpPr>
            <p:spPr>
              <a:xfrm rot="5400000">
                <a:off x="9433273" y="1666306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5" name="Google Shape;1005;p14"/>
              <p:cNvSpPr/>
              <p:nvPr/>
            </p:nvSpPr>
            <p:spPr>
              <a:xfrm rot="5400000">
                <a:off x="9476020" y="1709059"/>
                <a:ext cx="417000" cy="417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 rot="10800000" flipH="1">
                <a:off x="9581015" y="1848339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07" name="Google Shape;1007;p14"/>
          <p:cNvGrpSpPr/>
          <p:nvPr/>
        </p:nvGrpSpPr>
        <p:grpSpPr>
          <a:xfrm>
            <a:off x="11909201" y="3546152"/>
            <a:ext cx="223218" cy="509635"/>
            <a:chOff x="6765330" y="1884432"/>
            <a:chExt cx="773988" cy="1767112"/>
          </a:xfrm>
        </p:grpSpPr>
        <p:sp>
          <p:nvSpPr>
            <p:cNvPr id="1008" name="Google Shape;1008;p14"/>
            <p:cNvSpPr/>
            <p:nvPr/>
          </p:nvSpPr>
          <p:spPr>
            <a:xfrm rot="-5400000">
              <a:off x="6268680" y="2381082"/>
              <a:ext cx="1755000" cy="761700"/>
            </a:xfrm>
            <a:prstGeom prst="roundRect">
              <a:avLst>
                <a:gd name="adj" fmla="val 16667"/>
              </a:avLst>
            </a:prstGeom>
            <a:solidFill>
              <a:srgbClr val="757070"/>
            </a:solidFill>
            <a:ln>
              <a:noFill/>
            </a:ln>
            <a:effectLst>
              <a:outerShdw blurRad="254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p14"/>
            <p:cNvSpPr/>
            <p:nvPr/>
          </p:nvSpPr>
          <p:spPr>
            <a:xfrm rot="-5400000">
              <a:off x="6292517" y="2404744"/>
              <a:ext cx="1740300" cy="753300"/>
            </a:xfrm>
            <a:prstGeom prst="roundRect">
              <a:avLst>
                <a:gd name="adj" fmla="val 13997"/>
              </a:avLst>
            </a:prstGeom>
            <a:gradFill>
              <a:gsLst>
                <a:gs pos="0">
                  <a:srgbClr val="666666"/>
                </a:gs>
                <a:gs pos="27000">
                  <a:srgbClr val="B7B7B7"/>
                </a:gs>
                <a:gs pos="48000">
                  <a:srgbClr val="999999"/>
                </a:gs>
                <a:gs pos="78000">
                  <a:srgbClr val="D9D9D9"/>
                </a:gs>
                <a:gs pos="100000">
                  <a:srgbClr val="6666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0" name="Google Shape;1010;p14"/>
            <p:cNvGrpSpPr/>
            <p:nvPr/>
          </p:nvGrpSpPr>
          <p:grpSpPr>
            <a:xfrm>
              <a:off x="6898397" y="2119470"/>
              <a:ext cx="502500" cy="502500"/>
              <a:chOff x="9407860" y="962845"/>
              <a:chExt cx="502500" cy="502500"/>
            </a:xfrm>
          </p:grpSpPr>
          <p:sp>
            <p:nvSpPr>
              <p:cNvPr id="1011" name="Google Shape;1011;p14"/>
              <p:cNvSpPr/>
              <p:nvPr/>
            </p:nvSpPr>
            <p:spPr>
              <a:xfrm rot="5400000">
                <a:off x="9407860" y="962845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 rot="5400000">
                <a:off x="9450251" y="1005353"/>
                <a:ext cx="417600" cy="4176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3" name="Google Shape;1013;p14"/>
              <p:cNvSpPr/>
              <p:nvPr/>
            </p:nvSpPr>
            <p:spPr>
              <a:xfrm rot="5400000">
                <a:off x="9497051" y="1052153"/>
                <a:ext cx="324000" cy="324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4" name="Google Shape;1014;p14"/>
              <p:cNvSpPr/>
              <p:nvPr/>
            </p:nvSpPr>
            <p:spPr>
              <a:xfrm>
                <a:off x="9550050" y="1115112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5" name="Google Shape;1015;p14"/>
            <p:cNvGrpSpPr/>
            <p:nvPr/>
          </p:nvGrpSpPr>
          <p:grpSpPr>
            <a:xfrm>
              <a:off x="6898397" y="2889543"/>
              <a:ext cx="502500" cy="502500"/>
              <a:chOff x="9433273" y="1666306"/>
              <a:chExt cx="502500" cy="502500"/>
            </a:xfrm>
          </p:grpSpPr>
          <p:sp>
            <p:nvSpPr>
              <p:cNvPr id="1016" name="Google Shape;1016;p14"/>
              <p:cNvSpPr/>
              <p:nvPr/>
            </p:nvSpPr>
            <p:spPr>
              <a:xfrm rot="5400000">
                <a:off x="9433273" y="1666306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7" name="Google Shape;1017;p14"/>
              <p:cNvSpPr/>
              <p:nvPr/>
            </p:nvSpPr>
            <p:spPr>
              <a:xfrm rot="5400000">
                <a:off x="9476020" y="1709059"/>
                <a:ext cx="417000" cy="417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4"/>
              <p:cNvSpPr/>
              <p:nvPr/>
            </p:nvSpPr>
            <p:spPr>
              <a:xfrm rot="10800000" flipH="1">
                <a:off x="9581015" y="1848339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19" name="Google Shape;1019;p14"/>
          <p:cNvSpPr/>
          <p:nvPr/>
        </p:nvSpPr>
        <p:spPr>
          <a:xfrm>
            <a:off x="-1" y="870474"/>
            <a:ext cx="8060400" cy="4553700"/>
          </a:xfrm>
          <a:prstGeom prst="rect">
            <a:avLst/>
          </a:prstGeom>
          <a:solidFill>
            <a:srgbClr val="000000">
              <a:alpha val="43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20" name="Google Shape;1020;p14"/>
          <p:cNvGrpSpPr/>
          <p:nvPr/>
        </p:nvGrpSpPr>
        <p:grpSpPr>
          <a:xfrm>
            <a:off x="895750" y="1652324"/>
            <a:ext cx="2218747" cy="3816955"/>
            <a:chOff x="823561" y="1566498"/>
            <a:chExt cx="2218747" cy="3816955"/>
          </a:xfrm>
        </p:grpSpPr>
        <p:sp>
          <p:nvSpPr>
            <p:cNvPr id="1021" name="Google Shape;1021;p14"/>
            <p:cNvSpPr/>
            <p:nvPr/>
          </p:nvSpPr>
          <p:spPr>
            <a:xfrm>
              <a:off x="823561" y="1750074"/>
              <a:ext cx="2141100" cy="36063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4"/>
            <p:cNvSpPr/>
            <p:nvPr/>
          </p:nvSpPr>
          <p:spPr>
            <a:xfrm rot="-5400000">
              <a:off x="24461" y="2365606"/>
              <a:ext cx="3816955" cy="2218739"/>
            </a:xfrm>
            <a:custGeom>
              <a:avLst/>
              <a:gdLst/>
              <a:ahLst/>
              <a:cxnLst/>
              <a:rect l="l" t="t" r="r" b="b"/>
              <a:pathLst>
                <a:path w="3816955" h="2218739" extrusionOk="0">
                  <a:moveTo>
                    <a:pt x="3816955" y="0"/>
                  </a:moveTo>
                  <a:lnTo>
                    <a:pt x="3816955" y="180000"/>
                  </a:lnTo>
                  <a:lnTo>
                    <a:pt x="3809199" y="180000"/>
                  </a:lnTo>
                  <a:cubicBezTo>
                    <a:pt x="3809199" y="799580"/>
                    <a:pt x="3809197" y="1419159"/>
                    <a:pt x="3809197" y="2038739"/>
                  </a:cubicBezTo>
                  <a:lnTo>
                    <a:pt x="3802932" y="2218739"/>
                  </a:lnTo>
                  <a:lnTo>
                    <a:pt x="4141" y="2218739"/>
                  </a:lnTo>
                  <a:lnTo>
                    <a:pt x="4141" y="2038739"/>
                  </a:lnTo>
                  <a:lnTo>
                    <a:pt x="3630248" y="2038739"/>
                  </a:lnTo>
                  <a:lnTo>
                    <a:pt x="3630248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" dist="25400" dir="5400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23" name="Google Shape;1023;p14"/>
            <p:cNvGrpSpPr/>
            <p:nvPr/>
          </p:nvGrpSpPr>
          <p:grpSpPr>
            <a:xfrm>
              <a:off x="1113044" y="3457312"/>
              <a:ext cx="282852" cy="425374"/>
              <a:chOff x="5848350" y="3057525"/>
              <a:chExt cx="491489" cy="739139"/>
            </a:xfrm>
          </p:grpSpPr>
          <p:sp>
            <p:nvSpPr>
              <p:cNvPr id="1024" name="Google Shape;1024;p14"/>
              <p:cNvSpPr/>
              <p:nvPr/>
            </p:nvSpPr>
            <p:spPr>
              <a:xfrm>
                <a:off x="5848350" y="3057525"/>
                <a:ext cx="165734" cy="739139"/>
              </a:xfrm>
              <a:custGeom>
                <a:avLst/>
                <a:gdLst/>
                <a:ahLst/>
                <a:cxnLst/>
                <a:rect l="l" t="t" r="r" b="b"/>
                <a:pathLst>
                  <a:path w="165734" h="739139" extrusionOk="0">
                    <a:moveTo>
                      <a:pt x="82868" y="0"/>
                    </a:moveTo>
                    <a:lnTo>
                      <a:pt x="82868" y="0"/>
                    </a:lnTo>
                    <a:cubicBezTo>
                      <a:pt x="128588" y="0"/>
                      <a:pt x="165735" y="37148"/>
                      <a:pt x="165735" y="82868"/>
                    </a:cubicBezTo>
                    <a:lnTo>
                      <a:pt x="165735" y="656273"/>
                    </a:lnTo>
                    <a:cubicBezTo>
                      <a:pt x="165735" y="701993"/>
                      <a:pt x="128588" y="739140"/>
                      <a:pt x="82868" y="739140"/>
                    </a:cubicBezTo>
                    <a:lnTo>
                      <a:pt x="82868" y="739140"/>
                    </a:lnTo>
                    <a:cubicBezTo>
                      <a:pt x="37148" y="739140"/>
                      <a:pt x="0" y="701993"/>
                      <a:pt x="0" y="656273"/>
                    </a:cubicBezTo>
                    <a:lnTo>
                      <a:pt x="0" y="82868"/>
                    </a:lnTo>
                    <a:cubicBezTo>
                      <a:pt x="0" y="37148"/>
                      <a:pt x="37148" y="0"/>
                      <a:pt x="82868" y="0"/>
                    </a:cubicBez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5" name="Google Shape;1025;p14"/>
              <p:cNvSpPr/>
              <p:nvPr/>
            </p:nvSpPr>
            <p:spPr>
              <a:xfrm>
                <a:off x="5886450" y="3529012"/>
                <a:ext cx="89534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89534" h="171450" extrusionOk="0">
                    <a:moveTo>
                      <a:pt x="44768" y="0"/>
                    </a:moveTo>
                    <a:cubicBezTo>
                      <a:pt x="69533" y="0"/>
                      <a:pt x="89535" y="20002"/>
                      <a:pt x="89535" y="44768"/>
                    </a:cubicBezTo>
                    <a:cubicBezTo>
                      <a:pt x="89535" y="63818"/>
                      <a:pt x="77153" y="80963"/>
                      <a:pt x="60008" y="86677"/>
                    </a:cubicBezTo>
                    <a:lnTo>
                      <a:pt x="63818" y="100965"/>
                    </a:lnTo>
                    <a:lnTo>
                      <a:pt x="82868" y="171450"/>
                    </a:lnTo>
                    <a:lnTo>
                      <a:pt x="44768" y="171450"/>
                    </a:lnTo>
                    <a:lnTo>
                      <a:pt x="6667" y="171450"/>
                    </a:lnTo>
                    <a:lnTo>
                      <a:pt x="25717" y="100965"/>
                    </a:lnTo>
                    <a:lnTo>
                      <a:pt x="29528" y="86677"/>
                    </a:lnTo>
                    <a:cubicBezTo>
                      <a:pt x="12383" y="80010"/>
                      <a:pt x="0" y="63818"/>
                      <a:pt x="0" y="44768"/>
                    </a:cubicBezTo>
                    <a:cubicBezTo>
                      <a:pt x="0" y="20002"/>
                      <a:pt x="20003" y="0"/>
                      <a:pt x="447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6" name="Google Shape;1026;p14"/>
              <p:cNvSpPr/>
              <p:nvPr/>
            </p:nvSpPr>
            <p:spPr>
              <a:xfrm>
                <a:off x="5886450" y="3181350"/>
                <a:ext cx="453389" cy="99059"/>
              </a:xfrm>
              <a:custGeom>
                <a:avLst/>
                <a:gdLst/>
                <a:ahLst/>
                <a:cxnLst/>
                <a:rect l="l" t="t" r="r" b="b"/>
                <a:pathLst>
                  <a:path w="453389" h="99059" extrusionOk="0">
                    <a:moveTo>
                      <a:pt x="48578" y="0"/>
                    </a:moveTo>
                    <a:lnTo>
                      <a:pt x="403860" y="0"/>
                    </a:lnTo>
                    <a:cubicBezTo>
                      <a:pt x="430530" y="0"/>
                      <a:pt x="453390" y="21908"/>
                      <a:pt x="453390" y="49530"/>
                    </a:cubicBezTo>
                    <a:lnTo>
                      <a:pt x="453390" y="49530"/>
                    </a:lnTo>
                    <a:cubicBezTo>
                      <a:pt x="453390" y="76200"/>
                      <a:pt x="431483" y="99060"/>
                      <a:pt x="403860" y="99060"/>
                    </a:cubicBezTo>
                    <a:lnTo>
                      <a:pt x="48578" y="99060"/>
                    </a:lnTo>
                    <a:cubicBezTo>
                      <a:pt x="21908" y="99060"/>
                      <a:pt x="0" y="76200"/>
                      <a:pt x="0" y="49530"/>
                    </a:cubicBezTo>
                    <a:lnTo>
                      <a:pt x="0" y="49530"/>
                    </a:lnTo>
                    <a:cubicBezTo>
                      <a:pt x="0" y="22860"/>
                      <a:pt x="21908" y="0"/>
                      <a:pt x="48578" y="0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27" name="Google Shape;1027;p14"/>
          <p:cNvGrpSpPr/>
          <p:nvPr/>
        </p:nvGrpSpPr>
        <p:grpSpPr>
          <a:xfrm>
            <a:off x="4264949" y="1655819"/>
            <a:ext cx="2218739" cy="3816955"/>
            <a:chOff x="4197564" y="1579619"/>
            <a:chExt cx="2218739" cy="3816955"/>
          </a:xfrm>
        </p:grpSpPr>
        <p:sp>
          <p:nvSpPr>
            <p:cNvPr id="1028" name="Google Shape;1028;p14"/>
            <p:cNvSpPr/>
            <p:nvPr/>
          </p:nvSpPr>
          <p:spPr>
            <a:xfrm>
              <a:off x="4316290" y="1763200"/>
              <a:ext cx="1966500" cy="36063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4"/>
            <p:cNvSpPr/>
            <p:nvPr/>
          </p:nvSpPr>
          <p:spPr>
            <a:xfrm rot="-5400000">
              <a:off x="3398456" y="2378727"/>
              <a:ext cx="3816955" cy="2218739"/>
            </a:xfrm>
            <a:custGeom>
              <a:avLst/>
              <a:gdLst/>
              <a:ahLst/>
              <a:cxnLst/>
              <a:rect l="l" t="t" r="r" b="b"/>
              <a:pathLst>
                <a:path w="3816955" h="2218739" extrusionOk="0">
                  <a:moveTo>
                    <a:pt x="3816955" y="0"/>
                  </a:moveTo>
                  <a:lnTo>
                    <a:pt x="3816955" y="180000"/>
                  </a:lnTo>
                  <a:lnTo>
                    <a:pt x="3809199" y="180000"/>
                  </a:lnTo>
                  <a:cubicBezTo>
                    <a:pt x="3809199" y="799580"/>
                    <a:pt x="3809197" y="1419159"/>
                    <a:pt x="3809197" y="2038739"/>
                  </a:cubicBezTo>
                  <a:lnTo>
                    <a:pt x="3802932" y="2218739"/>
                  </a:lnTo>
                  <a:lnTo>
                    <a:pt x="4141" y="2218739"/>
                  </a:lnTo>
                  <a:lnTo>
                    <a:pt x="4141" y="2038739"/>
                  </a:lnTo>
                  <a:lnTo>
                    <a:pt x="3630248" y="2038739"/>
                  </a:lnTo>
                  <a:lnTo>
                    <a:pt x="3630248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" dist="25400" dir="5400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30" name="Google Shape;1030;p14"/>
            <p:cNvGrpSpPr/>
            <p:nvPr/>
          </p:nvGrpSpPr>
          <p:grpSpPr>
            <a:xfrm>
              <a:off x="4487039" y="3470433"/>
              <a:ext cx="282852" cy="425374"/>
              <a:chOff x="5848350" y="3057525"/>
              <a:chExt cx="491489" cy="739139"/>
            </a:xfrm>
          </p:grpSpPr>
          <p:sp>
            <p:nvSpPr>
              <p:cNvPr id="1031" name="Google Shape;1031;p14"/>
              <p:cNvSpPr/>
              <p:nvPr/>
            </p:nvSpPr>
            <p:spPr>
              <a:xfrm>
                <a:off x="5848350" y="3057525"/>
                <a:ext cx="165734" cy="739139"/>
              </a:xfrm>
              <a:custGeom>
                <a:avLst/>
                <a:gdLst/>
                <a:ahLst/>
                <a:cxnLst/>
                <a:rect l="l" t="t" r="r" b="b"/>
                <a:pathLst>
                  <a:path w="165734" h="739139" extrusionOk="0">
                    <a:moveTo>
                      <a:pt x="82868" y="0"/>
                    </a:moveTo>
                    <a:lnTo>
                      <a:pt x="82868" y="0"/>
                    </a:lnTo>
                    <a:cubicBezTo>
                      <a:pt x="128588" y="0"/>
                      <a:pt x="165735" y="37148"/>
                      <a:pt x="165735" y="82868"/>
                    </a:cubicBezTo>
                    <a:lnTo>
                      <a:pt x="165735" y="656273"/>
                    </a:lnTo>
                    <a:cubicBezTo>
                      <a:pt x="165735" y="701993"/>
                      <a:pt x="128588" y="739140"/>
                      <a:pt x="82868" y="739140"/>
                    </a:cubicBezTo>
                    <a:lnTo>
                      <a:pt x="82868" y="739140"/>
                    </a:lnTo>
                    <a:cubicBezTo>
                      <a:pt x="37148" y="739140"/>
                      <a:pt x="0" y="701993"/>
                      <a:pt x="0" y="656273"/>
                    </a:cubicBezTo>
                    <a:lnTo>
                      <a:pt x="0" y="82868"/>
                    </a:lnTo>
                    <a:cubicBezTo>
                      <a:pt x="0" y="37148"/>
                      <a:pt x="37148" y="0"/>
                      <a:pt x="82868" y="0"/>
                    </a:cubicBez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2" name="Google Shape;1032;p14"/>
              <p:cNvSpPr/>
              <p:nvPr/>
            </p:nvSpPr>
            <p:spPr>
              <a:xfrm>
                <a:off x="5886450" y="3529012"/>
                <a:ext cx="89534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89534" h="171450" extrusionOk="0">
                    <a:moveTo>
                      <a:pt x="44768" y="0"/>
                    </a:moveTo>
                    <a:cubicBezTo>
                      <a:pt x="69533" y="0"/>
                      <a:pt x="89535" y="20002"/>
                      <a:pt x="89535" y="44768"/>
                    </a:cubicBezTo>
                    <a:cubicBezTo>
                      <a:pt x="89535" y="63818"/>
                      <a:pt x="77153" y="80963"/>
                      <a:pt x="60008" y="86677"/>
                    </a:cubicBezTo>
                    <a:lnTo>
                      <a:pt x="63818" y="100965"/>
                    </a:lnTo>
                    <a:lnTo>
                      <a:pt x="82868" y="171450"/>
                    </a:lnTo>
                    <a:lnTo>
                      <a:pt x="44768" y="171450"/>
                    </a:lnTo>
                    <a:lnTo>
                      <a:pt x="6667" y="171450"/>
                    </a:lnTo>
                    <a:lnTo>
                      <a:pt x="25717" y="100965"/>
                    </a:lnTo>
                    <a:lnTo>
                      <a:pt x="29528" y="86677"/>
                    </a:lnTo>
                    <a:cubicBezTo>
                      <a:pt x="12383" y="80010"/>
                      <a:pt x="0" y="63818"/>
                      <a:pt x="0" y="44768"/>
                    </a:cubicBezTo>
                    <a:cubicBezTo>
                      <a:pt x="0" y="20002"/>
                      <a:pt x="20003" y="0"/>
                      <a:pt x="447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3" name="Google Shape;1033;p14"/>
              <p:cNvSpPr/>
              <p:nvPr/>
            </p:nvSpPr>
            <p:spPr>
              <a:xfrm>
                <a:off x="5886450" y="3181350"/>
                <a:ext cx="453389" cy="99059"/>
              </a:xfrm>
              <a:custGeom>
                <a:avLst/>
                <a:gdLst/>
                <a:ahLst/>
                <a:cxnLst/>
                <a:rect l="l" t="t" r="r" b="b"/>
                <a:pathLst>
                  <a:path w="453389" h="99059" extrusionOk="0">
                    <a:moveTo>
                      <a:pt x="48578" y="0"/>
                    </a:moveTo>
                    <a:lnTo>
                      <a:pt x="403860" y="0"/>
                    </a:lnTo>
                    <a:cubicBezTo>
                      <a:pt x="430530" y="0"/>
                      <a:pt x="453390" y="21908"/>
                      <a:pt x="453390" y="49530"/>
                    </a:cubicBezTo>
                    <a:lnTo>
                      <a:pt x="453390" y="49530"/>
                    </a:lnTo>
                    <a:cubicBezTo>
                      <a:pt x="453390" y="76200"/>
                      <a:pt x="431483" y="99060"/>
                      <a:pt x="403860" y="99060"/>
                    </a:cubicBezTo>
                    <a:lnTo>
                      <a:pt x="48578" y="99060"/>
                    </a:lnTo>
                    <a:cubicBezTo>
                      <a:pt x="21908" y="99060"/>
                      <a:pt x="0" y="76200"/>
                      <a:pt x="0" y="49530"/>
                    </a:cubicBezTo>
                    <a:lnTo>
                      <a:pt x="0" y="49530"/>
                    </a:lnTo>
                    <a:cubicBezTo>
                      <a:pt x="0" y="22860"/>
                      <a:pt x="21908" y="0"/>
                      <a:pt x="48578" y="0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34" name="Google Shape;1034;p14"/>
          <p:cNvGrpSpPr/>
          <p:nvPr/>
        </p:nvGrpSpPr>
        <p:grpSpPr>
          <a:xfrm>
            <a:off x="1494567" y="2118434"/>
            <a:ext cx="1006723" cy="1000635"/>
            <a:chOff x="2844616" y="1554494"/>
            <a:chExt cx="1453332" cy="1444543"/>
          </a:xfrm>
        </p:grpSpPr>
        <p:sp>
          <p:nvSpPr>
            <p:cNvPr id="1035" name="Google Shape;1035;p14"/>
            <p:cNvSpPr/>
            <p:nvPr/>
          </p:nvSpPr>
          <p:spPr>
            <a:xfrm>
              <a:off x="2844616" y="1559037"/>
              <a:ext cx="1440000" cy="1440000"/>
            </a:xfrm>
            <a:prstGeom prst="rect">
              <a:avLst/>
            </a:prstGeom>
            <a:solidFill>
              <a:srgbClr val="FFFFFF">
                <a:alpha val="32550"/>
              </a:srgbClr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14"/>
            <p:cNvSpPr/>
            <p:nvPr/>
          </p:nvSpPr>
          <p:spPr>
            <a:xfrm rot="-5400000">
              <a:off x="2896997" y="288673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14"/>
            <p:cNvSpPr/>
            <p:nvPr/>
          </p:nvSpPr>
          <p:spPr>
            <a:xfrm rot="-5400000">
              <a:off x="4179902" y="1591939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14"/>
            <p:cNvSpPr/>
            <p:nvPr/>
          </p:nvSpPr>
          <p:spPr>
            <a:xfrm rot="-5400000">
              <a:off x="4186624" y="286110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1039;p14"/>
            <p:cNvSpPr/>
            <p:nvPr/>
          </p:nvSpPr>
          <p:spPr>
            <a:xfrm>
              <a:off x="2844812" y="155449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14"/>
            <p:cNvSpPr/>
            <p:nvPr/>
          </p:nvSpPr>
          <p:spPr>
            <a:xfrm rot="-5400000">
              <a:off x="2898540" y="158215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14"/>
            <p:cNvSpPr/>
            <p:nvPr/>
          </p:nvSpPr>
          <p:spPr>
            <a:xfrm rot="5400000" flipH="1">
              <a:off x="3527006" y="222706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14"/>
            <p:cNvSpPr txBox="1"/>
            <p:nvPr/>
          </p:nvSpPr>
          <p:spPr>
            <a:xfrm>
              <a:off x="2937928" y="1954954"/>
              <a:ext cx="1292100" cy="62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9</a:t>
              </a:r>
              <a:r>
                <a:rPr lang="en" sz="11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.1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TITLE ONE</a:t>
              </a:r>
              <a:endParaRPr sz="50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43" name="Google Shape;1043;p14"/>
          <p:cNvGrpSpPr/>
          <p:nvPr/>
        </p:nvGrpSpPr>
        <p:grpSpPr>
          <a:xfrm>
            <a:off x="4879924" y="2116830"/>
            <a:ext cx="1012673" cy="1000635"/>
            <a:chOff x="2836027" y="1554494"/>
            <a:chExt cx="1461921" cy="1444543"/>
          </a:xfrm>
        </p:grpSpPr>
        <p:sp>
          <p:nvSpPr>
            <p:cNvPr id="1044" name="Google Shape;1044;p14"/>
            <p:cNvSpPr/>
            <p:nvPr/>
          </p:nvSpPr>
          <p:spPr>
            <a:xfrm>
              <a:off x="2844616" y="1559037"/>
              <a:ext cx="1440000" cy="1440000"/>
            </a:xfrm>
            <a:prstGeom prst="rect">
              <a:avLst/>
            </a:prstGeom>
            <a:solidFill>
              <a:srgbClr val="FFFFFF">
                <a:alpha val="32550"/>
              </a:srgbClr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14"/>
            <p:cNvSpPr/>
            <p:nvPr/>
          </p:nvSpPr>
          <p:spPr>
            <a:xfrm rot="-5400000">
              <a:off x="2896997" y="288673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14"/>
            <p:cNvSpPr/>
            <p:nvPr/>
          </p:nvSpPr>
          <p:spPr>
            <a:xfrm rot="-5400000">
              <a:off x="4179902" y="1591939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1047;p14"/>
            <p:cNvSpPr/>
            <p:nvPr/>
          </p:nvSpPr>
          <p:spPr>
            <a:xfrm rot="-5400000">
              <a:off x="4186624" y="286110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1048;p14"/>
            <p:cNvSpPr/>
            <p:nvPr/>
          </p:nvSpPr>
          <p:spPr>
            <a:xfrm>
              <a:off x="2844812" y="155449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14"/>
            <p:cNvSpPr/>
            <p:nvPr/>
          </p:nvSpPr>
          <p:spPr>
            <a:xfrm rot="-5400000">
              <a:off x="2898540" y="158215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14"/>
            <p:cNvSpPr/>
            <p:nvPr/>
          </p:nvSpPr>
          <p:spPr>
            <a:xfrm rot="5400000" flipH="1">
              <a:off x="3527006" y="222706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14"/>
            <p:cNvSpPr txBox="1"/>
            <p:nvPr/>
          </p:nvSpPr>
          <p:spPr>
            <a:xfrm>
              <a:off x="2836027" y="1920214"/>
              <a:ext cx="1424100" cy="62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9</a:t>
              </a:r>
              <a:r>
                <a:rPr lang="en" sz="11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.2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TITLE TWO</a:t>
              </a:r>
              <a:endParaRPr sz="50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52" name="Google Shape;1052;p14"/>
          <p:cNvGrpSpPr/>
          <p:nvPr/>
        </p:nvGrpSpPr>
        <p:grpSpPr>
          <a:xfrm>
            <a:off x="8462776" y="1930000"/>
            <a:ext cx="3264999" cy="4361248"/>
            <a:chOff x="8462776" y="1930000"/>
            <a:chExt cx="3264999" cy="4361248"/>
          </a:xfrm>
        </p:grpSpPr>
        <p:sp>
          <p:nvSpPr>
            <p:cNvPr id="1053" name="Google Shape;1053;p14"/>
            <p:cNvSpPr/>
            <p:nvPr/>
          </p:nvSpPr>
          <p:spPr>
            <a:xfrm>
              <a:off x="8902188" y="2336182"/>
              <a:ext cx="2357100" cy="3864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F7F7F7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54" name="Google Shape;1054;p14"/>
            <p:cNvGrpSpPr/>
            <p:nvPr/>
          </p:nvGrpSpPr>
          <p:grpSpPr>
            <a:xfrm>
              <a:off x="9081625" y="2657531"/>
              <a:ext cx="2003204" cy="2938616"/>
              <a:chOff x="2791645" y="2143693"/>
              <a:chExt cx="2284937" cy="3669600"/>
            </a:xfrm>
          </p:grpSpPr>
          <p:sp>
            <p:nvSpPr>
              <p:cNvPr id="1055" name="Google Shape;1055;p14"/>
              <p:cNvSpPr/>
              <p:nvPr/>
            </p:nvSpPr>
            <p:spPr>
              <a:xfrm>
                <a:off x="2791645" y="2143693"/>
                <a:ext cx="756900" cy="3669600"/>
              </a:xfrm>
              <a:prstGeom prst="rect">
                <a:avLst/>
              </a:prstGeom>
              <a:gradFill>
                <a:gsLst>
                  <a:gs pos="0">
                    <a:srgbClr val="D8D8D8"/>
                  </a:gs>
                  <a:gs pos="16000">
                    <a:srgbClr val="BBBDBC"/>
                  </a:gs>
                  <a:gs pos="37000">
                    <a:srgbClr val="C7C9CB"/>
                  </a:gs>
                  <a:gs pos="58000">
                    <a:srgbClr val="8F8E96"/>
                  </a:gs>
                  <a:gs pos="69000">
                    <a:srgbClr val="A6A5A7"/>
                  </a:gs>
                  <a:gs pos="80000">
                    <a:srgbClr val="AAAAB2"/>
                  </a:gs>
                  <a:gs pos="98000">
                    <a:srgbClr val="979799"/>
                  </a:gs>
                  <a:gs pos="100000">
                    <a:srgbClr val="979799"/>
                  </a:gs>
                </a:gsLst>
                <a:lin ang="5400012" scaled="0"/>
              </a:gradFill>
              <a:ln w="15875" cap="flat" cmpd="sng">
                <a:solidFill>
                  <a:srgbClr val="908D9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6" name="Google Shape;1056;p14"/>
              <p:cNvSpPr/>
              <p:nvPr/>
            </p:nvSpPr>
            <p:spPr>
              <a:xfrm>
                <a:off x="3555664" y="2143693"/>
                <a:ext cx="756900" cy="3669600"/>
              </a:xfrm>
              <a:prstGeom prst="rect">
                <a:avLst/>
              </a:prstGeom>
              <a:gradFill>
                <a:gsLst>
                  <a:gs pos="0">
                    <a:srgbClr val="D8D8D8"/>
                  </a:gs>
                  <a:gs pos="16000">
                    <a:srgbClr val="BBBDBC"/>
                  </a:gs>
                  <a:gs pos="37000">
                    <a:srgbClr val="C7C9CB"/>
                  </a:gs>
                  <a:gs pos="58000">
                    <a:srgbClr val="8F8E96"/>
                  </a:gs>
                  <a:gs pos="69000">
                    <a:srgbClr val="A6A5A7"/>
                  </a:gs>
                  <a:gs pos="80000">
                    <a:srgbClr val="AAAAB2"/>
                  </a:gs>
                  <a:gs pos="98000">
                    <a:srgbClr val="979799"/>
                  </a:gs>
                  <a:gs pos="100000">
                    <a:srgbClr val="979799"/>
                  </a:gs>
                </a:gsLst>
                <a:lin ang="5400012" scaled="0"/>
              </a:gradFill>
              <a:ln w="15875" cap="flat" cmpd="sng">
                <a:solidFill>
                  <a:srgbClr val="908D9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7" name="Google Shape;1057;p14"/>
              <p:cNvSpPr/>
              <p:nvPr/>
            </p:nvSpPr>
            <p:spPr>
              <a:xfrm>
                <a:off x="4319682" y="2143693"/>
                <a:ext cx="756900" cy="3669600"/>
              </a:xfrm>
              <a:prstGeom prst="rect">
                <a:avLst/>
              </a:prstGeom>
              <a:gradFill>
                <a:gsLst>
                  <a:gs pos="0">
                    <a:srgbClr val="D8D8D8"/>
                  </a:gs>
                  <a:gs pos="16000">
                    <a:srgbClr val="BBBDBC"/>
                  </a:gs>
                  <a:gs pos="37000">
                    <a:srgbClr val="C7C9CB"/>
                  </a:gs>
                  <a:gs pos="58000">
                    <a:srgbClr val="8F8E96"/>
                  </a:gs>
                  <a:gs pos="69000">
                    <a:srgbClr val="A6A5A7"/>
                  </a:gs>
                  <a:gs pos="80000">
                    <a:srgbClr val="AAAAB2"/>
                  </a:gs>
                  <a:gs pos="98000">
                    <a:srgbClr val="979799"/>
                  </a:gs>
                  <a:gs pos="100000">
                    <a:srgbClr val="979799"/>
                  </a:gs>
                </a:gsLst>
                <a:lin ang="5400012" scaled="0"/>
              </a:gradFill>
              <a:ln w="15875" cap="flat" cmpd="sng">
                <a:solidFill>
                  <a:srgbClr val="908D9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58" name="Google Shape;1058;p14"/>
            <p:cNvSpPr/>
            <p:nvPr/>
          </p:nvSpPr>
          <p:spPr>
            <a:xfrm rot="-5400000">
              <a:off x="9985720" y="636992"/>
              <a:ext cx="201600" cy="28002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CCCECD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CCCE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14"/>
            <p:cNvSpPr/>
            <p:nvPr/>
          </p:nvSpPr>
          <p:spPr>
            <a:xfrm>
              <a:off x="8462776" y="1934724"/>
              <a:ext cx="217500" cy="4329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CCCECD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CCCE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14"/>
            <p:cNvSpPr/>
            <p:nvPr/>
          </p:nvSpPr>
          <p:spPr>
            <a:xfrm>
              <a:off x="11487475" y="1930000"/>
              <a:ext cx="240300" cy="4329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CCCECD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CCCE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14"/>
            <p:cNvSpPr/>
            <p:nvPr/>
          </p:nvSpPr>
          <p:spPr>
            <a:xfrm flipH="1">
              <a:off x="8941466" y="2356814"/>
              <a:ext cx="206415" cy="3493610"/>
            </a:xfrm>
            <a:custGeom>
              <a:avLst/>
              <a:gdLst/>
              <a:ahLst/>
              <a:cxnLst/>
              <a:rect l="l" t="t" r="r" b="b"/>
              <a:pathLst>
                <a:path w="310398" h="4990871" extrusionOk="0">
                  <a:moveTo>
                    <a:pt x="298286" y="0"/>
                  </a:moveTo>
                  <a:lnTo>
                    <a:pt x="19219" y="538113"/>
                  </a:lnTo>
                  <a:cubicBezTo>
                    <a:pt x="15182" y="2187263"/>
                    <a:pt x="4037" y="2924271"/>
                    <a:pt x="0" y="4573421"/>
                  </a:cubicBezTo>
                  <a:lnTo>
                    <a:pt x="310398" y="4990871"/>
                  </a:lnTo>
                  <a:cubicBezTo>
                    <a:pt x="306361" y="3327247"/>
                    <a:pt x="302323" y="1663624"/>
                    <a:pt x="298286" y="0"/>
                  </a:cubicBezTo>
                  <a:close/>
                </a:path>
              </a:pathLst>
            </a:custGeom>
            <a:gradFill>
              <a:gsLst>
                <a:gs pos="0">
                  <a:srgbClr val="757070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BFBFBF"/>
                </a:gs>
                <a:gs pos="100000">
                  <a:srgbClr val="757070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14"/>
            <p:cNvSpPr/>
            <p:nvPr/>
          </p:nvSpPr>
          <p:spPr>
            <a:xfrm>
              <a:off x="11042869" y="2338703"/>
              <a:ext cx="194277" cy="3493610"/>
            </a:xfrm>
            <a:custGeom>
              <a:avLst/>
              <a:gdLst/>
              <a:ahLst/>
              <a:cxnLst/>
              <a:rect l="l" t="t" r="r" b="b"/>
              <a:pathLst>
                <a:path w="292146" h="4990871" extrusionOk="0">
                  <a:moveTo>
                    <a:pt x="280034" y="0"/>
                  </a:moveTo>
                  <a:lnTo>
                    <a:pt x="967" y="538113"/>
                  </a:lnTo>
                  <a:cubicBezTo>
                    <a:pt x="-3070" y="2187263"/>
                    <a:pt x="7109" y="3066160"/>
                    <a:pt x="3072" y="4715310"/>
                  </a:cubicBezTo>
                  <a:lnTo>
                    <a:pt x="292146" y="4990871"/>
                  </a:lnTo>
                  <a:cubicBezTo>
                    <a:pt x="288109" y="3327247"/>
                    <a:pt x="284071" y="1663624"/>
                    <a:pt x="280034" y="0"/>
                  </a:cubicBezTo>
                  <a:close/>
                </a:path>
              </a:pathLst>
            </a:custGeom>
            <a:gradFill>
              <a:gsLst>
                <a:gs pos="0">
                  <a:srgbClr val="757070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BFBFBF"/>
                </a:gs>
                <a:gs pos="100000">
                  <a:srgbClr val="757070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14"/>
            <p:cNvSpPr/>
            <p:nvPr/>
          </p:nvSpPr>
          <p:spPr>
            <a:xfrm>
              <a:off x="8954162" y="2364688"/>
              <a:ext cx="2267228" cy="368424"/>
            </a:xfrm>
            <a:custGeom>
              <a:avLst/>
              <a:gdLst/>
              <a:ahLst/>
              <a:cxnLst/>
              <a:rect l="l" t="t" r="r" b="b"/>
              <a:pathLst>
                <a:path w="2906702" h="472339" extrusionOk="0">
                  <a:moveTo>
                    <a:pt x="0" y="1"/>
                  </a:moveTo>
                  <a:lnTo>
                    <a:pt x="2906702" y="0"/>
                  </a:lnTo>
                  <a:lnTo>
                    <a:pt x="2670533" y="466284"/>
                  </a:lnTo>
                  <a:lnTo>
                    <a:pt x="224058" y="472339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AAABAD"/>
                </a:gs>
                <a:gs pos="20000">
                  <a:srgbClr val="AAABAD"/>
                </a:gs>
                <a:gs pos="100000">
                  <a:srgbClr val="3B3A4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14"/>
            <p:cNvSpPr/>
            <p:nvPr/>
          </p:nvSpPr>
          <p:spPr>
            <a:xfrm>
              <a:off x="8935262" y="5577607"/>
              <a:ext cx="2295567" cy="590424"/>
            </a:xfrm>
            <a:custGeom>
              <a:avLst/>
              <a:gdLst/>
              <a:ahLst/>
              <a:cxnLst/>
              <a:rect l="l" t="t" r="r" b="b"/>
              <a:pathLst>
                <a:path w="2943035" h="756954" extrusionOk="0">
                  <a:moveTo>
                    <a:pt x="254336" y="0"/>
                  </a:moveTo>
                  <a:lnTo>
                    <a:pt x="2718976" y="24223"/>
                  </a:lnTo>
                  <a:lnTo>
                    <a:pt x="2930924" y="278560"/>
                  </a:lnTo>
                  <a:lnTo>
                    <a:pt x="2943035" y="756954"/>
                  </a:lnTo>
                  <a:lnTo>
                    <a:pt x="0" y="720621"/>
                  </a:lnTo>
                  <a:cubicBezTo>
                    <a:pt x="2018" y="579323"/>
                    <a:pt x="4037" y="438025"/>
                    <a:pt x="6055" y="296727"/>
                  </a:cubicBezTo>
                  <a:lnTo>
                    <a:pt x="254336" y="0"/>
                  </a:lnTo>
                  <a:close/>
                </a:path>
              </a:pathLst>
            </a:custGeom>
            <a:gradFill>
              <a:gsLst>
                <a:gs pos="0">
                  <a:srgbClr val="AAABAD"/>
                </a:gs>
                <a:gs pos="20000">
                  <a:srgbClr val="AAABAD"/>
                </a:gs>
                <a:gs pos="58999">
                  <a:srgbClr val="818185"/>
                </a:gs>
                <a:gs pos="100000">
                  <a:srgbClr val="3B3A4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1065;p14"/>
            <p:cNvSpPr/>
            <p:nvPr/>
          </p:nvSpPr>
          <p:spPr>
            <a:xfrm rot="10800000">
              <a:off x="9955899" y="2284205"/>
              <a:ext cx="259800" cy="387600"/>
            </a:xfrm>
            <a:prstGeom prst="trapezoid">
              <a:avLst>
                <a:gd name="adj" fmla="val 25000"/>
              </a:avLst>
            </a:prstGeom>
            <a:solidFill>
              <a:srgbClr val="FFFFFF"/>
            </a:solidFill>
            <a:ln>
              <a:noFill/>
            </a:ln>
            <a:effectLst>
              <a:outerShdw blurRad="127000" sx="120000" sy="120000" algn="ctr" rotWithShape="0">
                <a:srgbClr val="FFFFFF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14"/>
            <p:cNvSpPr/>
            <p:nvPr/>
          </p:nvSpPr>
          <p:spPr>
            <a:xfrm>
              <a:off x="9268757" y="4572313"/>
              <a:ext cx="1665300" cy="840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CCCCC"/>
                </a:gs>
                <a:gs pos="25000">
                  <a:srgbClr val="666666"/>
                </a:gs>
                <a:gs pos="76000">
                  <a:srgbClr val="B7B7B7"/>
                </a:gs>
                <a:gs pos="100000">
                  <a:srgbClr val="F3F3F3"/>
                </a:gs>
              </a:gsLst>
              <a:lin ang="16200038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1882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14"/>
            <p:cNvSpPr/>
            <p:nvPr/>
          </p:nvSpPr>
          <p:spPr>
            <a:xfrm>
              <a:off x="11250446" y="2137895"/>
              <a:ext cx="255946" cy="4153353"/>
            </a:xfrm>
            <a:custGeom>
              <a:avLst/>
              <a:gdLst/>
              <a:ahLst/>
              <a:cxnLst/>
              <a:rect l="l" t="t" r="r" b="b"/>
              <a:pathLst>
                <a:path w="328136" h="5324811" extrusionOk="0">
                  <a:moveTo>
                    <a:pt x="296725" y="0"/>
                  </a:moveTo>
                  <a:lnTo>
                    <a:pt x="12110" y="254336"/>
                  </a:lnTo>
                  <a:cubicBezTo>
                    <a:pt x="8073" y="1903486"/>
                    <a:pt x="4037" y="3552635"/>
                    <a:pt x="0" y="5201785"/>
                  </a:cubicBezTo>
                  <a:cubicBezTo>
                    <a:pt x="104964" y="5282527"/>
                    <a:pt x="223172" y="5244069"/>
                    <a:pt x="328136" y="5324811"/>
                  </a:cubicBezTo>
                  <a:cubicBezTo>
                    <a:pt x="322080" y="3510141"/>
                    <a:pt x="302781" y="1814670"/>
                    <a:pt x="296725" y="0"/>
                  </a:cubicBezTo>
                  <a:close/>
                </a:path>
              </a:pathLst>
            </a:custGeom>
            <a:gradFill>
              <a:gsLst>
                <a:gs pos="0">
                  <a:srgbClr val="605F67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818185"/>
                </a:gs>
                <a:gs pos="100000">
                  <a:srgbClr val="3B3A4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14"/>
            <p:cNvSpPr/>
            <p:nvPr/>
          </p:nvSpPr>
          <p:spPr>
            <a:xfrm flipH="1">
              <a:off x="8670651" y="2133958"/>
              <a:ext cx="251224" cy="4141834"/>
            </a:xfrm>
            <a:custGeom>
              <a:avLst/>
              <a:gdLst/>
              <a:ahLst/>
              <a:cxnLst/>
              <a:rect l="l" t="t" r="r" b="b"/>
              <a:pathLst>
                <a:path w="322082" h="5310044" extrusionOk="0">
                  <a:moveTo>
                    <a:pt x="296725" y="0"/>
                  </a:moveTo>
                  <a:lnTo>
                    <a:pt x="12110" y="254336"/>
                  </a:lnTo>
                  <a:cubicBezTo>
                    <a:pt x="8073" y="1903486"/>
                    <a:pt x="4037" y="3552635"/>
                    <a:pt x="0" y="5201785"/>
                  </a:cubicBezTo>
                  <a:lnTo>
                    <a:pt x="322082" y="5310044"/>
                  </a:lnTo>
                  <a:cubicBezTo>
                    <a:pt x="315837" y="3546652"/>
                    <a:pt x="302970" y="1763392"/>
                    <a:pt x="296725" y="0"/>
                  </a:cubicBezTo>
                  <a:close/>
                </a:path>
              </a:pathLst>
            </a:custGeom>
            <a:gradFill>
              <a:gsLst>
                <a:gs pos="0">
                  <a:srgbClr val="605F67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818185"/>
                </a:gs>
                <a:gs pos="100000">
                  <a:srgbClr val="3B3A4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14"/>
            <p:cNvSpPr/>
            <p:nvPr/>
          </p:nvSpPr>
          <p:spPr>
            <a:xfrm>
              <a:off x="8694296" y="2133167"/>
              <a:ext cx="2796247" cy="217276"/>
            </a:xfrm>
            <a:custGeom>
              <a:avLst/>
              <a:gdLst/>
              <a:ahLst/>
              <a:cxnLst/>
              <a:rect l="l" t="t" r="r" b="b"/>
              <a:pathLst>
                <a:path w="3584932" h="278559" extrusionOk="0">
                  <a:moveTo>
                    <a:pt x="0" y="12112"/>
                  </a:moveTo>
                  <a:lnTo>
                    <a:pt x="3584932" y="0"/>
                  </a:lnTo>
                  <a:lnTo>
                    <a:pt x="3300317" y="278559"/>
                  </a:lnTo>
                  <a:lnTo>
                    <a:pt x="278558" y="272504"/>
                  </a:lnTo>
                  <a:lnTo>
                    <a:pt x="0" y="12112"/>
                  </a:lnTo>
                  <a:close/>
                </a:path>
              </a:pathLst>
            </a:custGeom>
            <a:gradFill>
              <a:gsLst>
                <a:gs pos="0">
                  <a:srgbClr val="605F67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818185"/>
                </a:gs>
                <a:gs pos="100000">
                  <a:srgbClr val="3B3A4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0" name="Google Shape;1070;p14"/>
          <p:cNvGrpSpPr/>
          <p:nvPr/>
        </p:nvGrpSpPr>
        <p:grpSpPr>
          <a:xfrm>
            <a:off x="9591914" y="777314"/>
            <a:ext cx="1006723" cy="1000635"/>
            <a:chOff x="2844615" y="1554494"/>
            <a:chExt cx="1453332" cy="1444543"/>
          </a:xfrm>
        </p:grpSpPr>
        <p:sp>
          <p:nvSpPr>
            <p:cNvPr id="1071" name="Google Shape;1071;p14"/>
            <p:cNvSpPr/>
            <p:nvPr/>
          </p:nvSpPr>
          <p:spPr>
            <a:xfrm>
              <a:off x="2844615" y="1559037"/>
              <a:ext cx="1440000" cy="1440000"/>
            </a:xfrm>
            <a:prstGeom prst="rect">
              <a:avLst/>
            </a:prstGeom>
            <a:solidFill>
              <a:srgbClr val="FFFFFF">
                <a:alpha val="32550"/>
              </a:srgbClr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14"/>
            <p:cNvSpPr/>
            <p:nvPr/>
          </p:nvSpPr>
          <p:spPr>
            <a:xfrm rot="-5400000">
              <a:off x="2896997" y="288673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14"/>
            <p:cNvSpPr/>
            <p:nvPr/>
          </p:nvSpPr>
          <p:spPr>
            <a:xfrm rot="-5400000">
              <a:off x="4179902" y="159193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14"/>
            <p:cNvSpPr/>
            <p:nvPr/>
          </p:nvSpPr>
          <p:spPr>
            <a:xfrm rot="-5400000">
              <a:off x="4186623" y="286110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14"/>
            <p:cNvSpPr/>
            <p:nvPr/>
          </p:nvSpPr>
          <p:spPr>
            <a:xfrm>
              <a:off x="2844812" y="155449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14"/>
            <p:cNvSpPr/>
            <p:nvPr/>
          </p:nvSpPr>
          <p:spPr>
            <a:xfrm rot="-5400000">
              <a:off x="2898541" y="158215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14"/>
            <p:cNvSpPr/>
            <p:nvPr/>
          </p:nvSpPr>
          <p:spPr>
            <a:xfrm rot="5400000" flipH="1">
              <a:off x="3527005" y="2227063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14"/>
            <p:cNvSpPr txBox="1"/>
            <p:nvPr/>
          </p:nvSpPr>
          <p:spPr>
            <a:xfrm>
              <a:off x="3040531" y="1704847"/>
              <a:ext cx="1059000" cy="1155300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b="1" dirty="0">
                  <a:latin typeface="Roboto"/>
                  <a:ea typeface="Roboto"/>
                  <a:cs typeface="Roboto"/>
                  <a:sym typeface="Roboto"/>
                </a:rPr>
                <a:t>9</a:t>
              </a:r>
              <a:r>
                <a:rPr lang="en" sz="28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FLOOR</a:t>
              </a:r>
              <a:endParaRPr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079" name="Google Shape;1079;p14"/>
          <p:cNvSpPr txBox="1"/>
          <p:nvPr/>
        </p:nvSpPr>
        <p:spPr>
          <a:xfrm rot="5400000">
            <a:off x="-679350" y="47507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080" name="Google Shape;1080;p14"/>
          <p:cNvSpPr/>
          <p:nvPr/>
        </p:nvSpPr>
        <p:spPr>
          <a:xfrm>
            <a:off x="7612380" y="5292"/>
            <a:ext cx="659316" cy="6207021"/>
          </a:xfrm>
          <a:custGeom>
            <a:avLst/>
            <a:gdLst/>
            <a:ahLst/>
            <a:cxnLst/>
            <a:rect l="l" t="t" r="r" b="b"/>
            <a:pathLst>
              <a:path w="1968108" h="6207021" extrusionOk="0">
                <a:moveTo>
                  <a:pt x="1943885" y="0"/>
                </a:moveTo>
                <a:lnTo>
                  <a:pt x="15709" y="842722"/>
                </a:lnTo>
                <a:cubicBezTo>
                  <a:pt x="16538" y="2061592"/>
                  <a:pt x="-801" y="4158529"/>
                  <a:pt x="28" y="5377399"/>
                </a:cubicBezTo>
                <a:lnTo>
                  <a:pt x="1968108" y="6207021"/>
                </a:lnTo>
                <a:cubicBezTo>
                  <a:pt x="1962052" y="4420610"/>
                  <a:pt x="1949941" y="1786411"/>
                  <a:pt x="19438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1" name="Google Shape;1081;p14"/>
          <p:cNvSpPr/>
          <p:nvPr/>
        </p:nvSpPr>
        <p:spPr>
          <a:xfrm>
            <a:off x="7629680" y="-21"/>
            <a:ext cx="659316" cy="6207021"/>
          </a:xfrm>
          <a:custGeom>
            <a:avLst/>
            <a:gdLst/>
            <a:ahLst/>
            <a:cxnLst/>
            <a:rect l="l" t="t" r="r" b="b"/>
            <a:pathLst>
              <a:path w="1968108" h="6207021" extrusionOk="0">
                <a:moveTo>
                  <a:pt x="1943885" y="0"/>
                </a:moveTo>
                <a:lnTo>
                  <a:pt x="15709" y="842722"/>
                </a:lnTo>
                <a:cubicBezTo>
                  <a:pt x="16538" y="2061592"/>
                  <a:pt x="-801" y="4158529"/>
                  <a:pt x="28" y="5377399"/>
                </a:cubicBezTo>
                <a:lnTo>
                  <a:pt x="1968108" y="6207021"/>
                </a:lnTo>
                <a:cubicBezTo>
                  <a:pt x="1962052" y="4420610"/>
                  <a:pt x="1949941" y="1786411"/>
                  <a:pt x="1943885" y="0"/>
                </a:cubicBezTo>
                <a:close/>
              </a:path>
            </a:pathLst>
          </a:custGeom>
          <a:solidFill>
            <a:srgbClr val="000000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Tenth Floor">
  <p:cSld name="CUSTOM_10"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5"/>
          <p:cNvSpPr/>
          <p:nvPr/>
        </p:nvSpPr>
        <p:spPr>
          <a:xfrm>
            <a:off x="8467" y="4936067"/>
            <a:ext cx="12192000" cy="19281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84" name="Google Shape;1084;p15"/>
          <p:cNvGrpSpPr/>
          <p:nvPr/>
        </p:nvGrpSpPr>
        <p:grpSpPr>
          <a:xfrm>
            <a:off x="-2844" y="5104339"/>
            <a:ext cx="12209801" cy="1767606"/>
            <a:chOff x="-2845" y="4143168"/>
            <a:chExt cx="12209801" cy="2822299"/>
          </a:xfrm>
        </p:grpSpPr>
        <p:sp>
          <p:nvSpPr>
            <p:cNvPr id="1085" name="Google Shape;1085;p15"/>
            <p:cNvSpPr/>
            <p:nvPr/>
          </p:nvSpPr>
          <p:spPr>
            <a:xfrm>
              <a:off x="-1" y="4765780"/>
              <a:ext cx="7848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-1" y="5214907"/>
              <a:ext cx="7992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0" y="5894147"/>
              <a:ext cx="12204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0" y="6755056"/>
              <a:ext cx="12204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15"/>
            <p:cNvSpPr/>
            <p:nvPr/>
          </p:nvSpPr>
          <p:spPr>
            <a:xfrm rot="5400000">
              <a:off x="1518135" y="5655768"/>
              <a:ext cx="2448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0" name="Google Shape;1090;p15"/>
            <p:cNvSpPr/>
            <p:nvPr/>
          </p:nvSpPr>
          <p:spPr>
            <a:xfrm rot="4612175">
              <a:off x="2348808" y="5612253"/>
              <a:ext cx="2628008" cy="36022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1091;p15"/>
            <p:cNvSpPr/>
            <p:nvPr/>
          </p:nvSpPr>
          <p:spPr>
            <a:xfrm rot="3975548">
              <a:off x="3320467" y="5632308"/>
              <a:ext cx="2771977" cy="36005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1092;p15"/>
            <p:cNvSpPr/>
            <p:nvPr/>
          </p:nvSpPr>
          <p:spPr>
            <a:xfrm rot="3290564">
              <a:off x="4068831" y="5593878"/>
              <a:ext cx="3204111" cy="35956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1093;p15"/>
            <p:cNvSpPr/>
            <p:nvPr/>
          </p:nvSpPr>
          <p:spPr>
            <a:xfrm rot="2565478">
              <a:off x="5314401" y="5723046"/>
              <a:ext cx="3459552" cy="35881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1094;p15"/>
            <p:cNvSpPr/>
            <p:nvPr/>
          </p:nvSpPr>
          <p:spPr>
            <a:xfrm rot="-4612062" flipH="1">
              <a:off x="421610" y="5648387"/>
              <a:ext cx="2591986" cy="36022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1095;p15"/>
            <p:cNvSpPr/>
            <p:nvPr/>
          </p:nvSpPr>
          <p:spPr>
            <a:xfrm rot="-3975617" flipH="1">
              <a:off x="-656211" y="5516415"/>
              <a:ext cx="3023978" cy="36005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1096;p15"/>
            <p:cNvSpPr/>
            <p:nvPr/>
          </p:nvSpPr>
          <p:spPr>
            <a:xfrm rot="-3289836" flipH="1">
              <a:off x="-217043" y="4885900"/>
              <a:ext cx="1079695" cy="35956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1097;p15"/>
            <p:cNvSpPr/>
            <p:nvPr/>
          </p:nvSpPr>
          <p:spPr>
            <a:xfrm rot="2043353">
              <a:off x="6148511" y="5601246"/>
              <a:ext cx="4756596" cy="35044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15"/>
            <p:cNvSpPr/>
            <p:nvPr/>
          </p:nvSpPr>
          <p:spPr>
            <a:xfrm rot="1173448">
              <a:off x="8495078" y="5748164"/>
              <a:ext cx="3815957" cy="35961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9" name="Google Shape;1099;p15"/>
          <p:cNvSpPr/>
          <p:nvPr/>
        </p:nvSpPr>
        <p:spPr>
          <a:xfrm>
            <a:off x="-1" y="870474"/>
            <a:ext cx="8060400" cy="4553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0" name="Google Shape;1100;p15"/>
          <p:cNvSpPr/>
          <p:nvPr/>
        </p:nvSpPr>
        <p:spPr>
          <a:xfrm>
            <a:off x="8238066" y="0"/>
            <a:ext cx="3966000" cy="620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01" name="Google Shape;1101;p15"/>
          <p:cNvGrpSpPr/>
          <p:nvPr/>
        </p:nvGrpSpPr>
        <p:grpSpPr>
          <a:xfrm>
            <a:off x="11909201" y="3546152"/>
            <a:ext cx="223218" cy="509635"/>
            <a:chOff x="6765330" y="1884432"/>
            <a:chExt cx="773988" cy="1767112"/>
          </a:xfrm>
        </p:grpSpPr>
        <p:sp>
          <p:nvSpPr>
            <p:cNvPr id="1102" name="Google Shape;1102;p15"/>
            <p:cNvSpPr/>
            <p:nvPr/>
          </p:nvSpPr>
          <p:spPr>
            <a:xfrm rot="-5400000">
              <a:off x="6268680" y="2381082"/>
              <a:ext cx="1755000" cy="761700"/>
            </a:xfrm>
            <a:prstGeom prst="roundRect">
              <a:avLst>
                <a:gd name="adj" fmla="val 16667"/>
              </a:avLst>
            </a:prstGeom>
            <a:solidFill>
              <a:srgbClr val="757070"/>
            </a:solidFill>
            <a:ln>
              <a:noFill/>
            </a:ln>
            <a:effectLst>
              <a:outerShdw blurRad="254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1103;p15"/>
            <p:cNvSpPr/>
            <p:nvPr/>
          </p:nvSpPr>
          <p:spPr>
            <a:xfrm rot="-5400000">
              <a:off x="6292517" y="2404744"/>
              <a:ext cx="1740300" cy="753300"/>
            </a:xfrm>
            <a:prstGeom prst="roundRect">
              <a:avLst>
                <a:gd name="adj" fmla="val 13997"/>
              </a:avLst>
            </a:prstGeom>
            <a:gradFill>
              <a:gsLst>
                <a:gs pos="0">
                  <a:srgbClr val="666666"/>
                </a:gs>
                <a:gs pos="27000">
                  <a:srgbClr val="B7B7B7"/>
                </a:gs>
                <a:gs pos="48000">
                  <a:srgbClr val="999999"/>
                </a:gs>
                <a:gs pos="78000">
                  <a:srgbClr val="D9D9D9"/>
                </a:gs>
                <a:gs pos="100000">
                  <a:srgbClr val="6666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4" name="Google Shape;1104;p15"/>
            <p:cNvGrpSpPr/>
            <p:nvPr/>
          </p:nvGrpSpPr>
          <p:grpSpPr>
            <a:xfrm>
              <a:off x="6898397" y="2119470"/>
              <a:ext cx="502500" cy="502500"/>
              <a:chOff x="9407860" y="962845"/>
              <a:chExt cx="502500" cy="502500"/>
            </a:xfrm>
          </p:grpSpPr>
          <p:sp>
            <p:nvSpPr>
              <p:cNvPr id="1105" name="Google Shape;1105;p15"/>
              <p:cNvSpPr/>
              <p:nvPr/>
            </p:nvSpPr>
            <p:spPr>
              <a:xfrm rot="5400000">
                <a:off x="9407860" y="962845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 rot="5400000">
                <a:off x="9450251" y="1005353"/>
                <a:ext cx="417600" cy="4176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7" name="Google Shape;1107;p15"/>
              <p:cNvSpPr/>
              <p:nvPr/>
            </p:nvSpPr>
            <p:spPr>
              <a:xfrm rot="5400000">
                <a:off x="9497051" y="1052153"/>
                <a:ext cx="324000" cy="324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15"/>
              <p:cNvSpPr/>
              <p:nvPr/>
            </p:nvSpPr>
            <p:spPr>
              <a:xfrm>
                <a:off x="9550050" y="1115112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9" name="Google Shape;1109;p15"/>
            <p:cNvGrpSpPr/>
            <p:nvPr/>
          </p:nvGrpSpPr>
          <p:grpSpPr>
            <a:xfrm>
              <a:off x="6898397" y="2889543"/>
              <a:ext cx="502500" cy="502500"/>
              <a:chOff x="9433273" y="1666306"/>
              <a:chExt cx="502500" cy="502500"/>
            </a:xfrm>
          </p:grpSpPr>
          <p:sp>
            <p:nvSpPr>
              <p:cNvPr id="1110" name="Google Shape;1110;p15"/>
              <p:cNvSpPr/>
              <p:nvPr/>
            </p:nvSpPr>
            <p:spPr>
              <a:xfrm rot="5400000">
                <a:off x="9433273" y="1666306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1" name="Google Shape;1111;p15"/>
              <p:cNvSpPr/>
              <p:nvPr/>
            </p:nvSpPr>
            <p:spPr>
              <a:xfrm rot="5400000">
                <a:off x="9476020" y="1709059"/>
                <a:ext cx="417000" cy="417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2" name="Google Shape;1112;p15"/>
              <p:cNvSpPr/>
              <p:nvPr/>
            </p:nvSpPr>
            <p:spPr>
              <a:xfrm rot="10800000" flipH="1">
                <a:off x="9581015" y="1848339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13" name="Google Shape;1113;p15"/>
          <p:cNvGrpSpPr/>
          <p:nvPr/>
        </p:nvGrpSpPr>
        <p:grpSpPr>
          <a:xfrm>
            <a:off x="11909201" y="3546152"/>
            <a:ext cx="223218" cy="509635"/>
            <a:chOff x="6765330" y="1884432"/>
            <a:chExt cx="773988" cy="1767112"/>
          </a:xfrm>
        </p:grpSpPr>
        <p:sp>
          <p:nvSpPr>
            <p:cNvPr id="1114" name="Google Shape;1114;p15"/>
            <p:cNvSpPr/>
            <p:nvPr/>
          </p:nvSpPr>
          <p:spPr>
            <a:xfrm rot="-5400000">
              <a:off x="6268680" y="2381082"/>
              <a:ext cx="1755000" cy="761700"/>
            </a:xfrm>
            <a:prstGeom prst="roundRect">
              <a:avLst>
                <a:gd name="adj" fmla="val 16667"/>
              </a:avLst>
            </a:prstGeom>
            <a:solidFill>
              <a:srgbClr val="757070"/>
            </a:solidFill>
            <a:ln>
              <a:noFill/>
            </a:ln>
            <a:effectLst>
              <a:outerShdw blurRad="254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1115;p15"/>
            <p:cNvSpPr/>
            <p:nvPr/>
          </p:nvSpPr>
          <p:spPr>
            <a:xfrm rot="-5400000">
              <a:off x="6292517" y="2404744"/>
              <a:ext cx="1740300" cy="753300"/>
            </a:xfrm>
            <a:prstGeom prst="roundRect">
              <a:avLst>
                <a:gd name="adj" fmla="val 13997"/>
              </a:avLst>
            </a:prstGeom>
            <a:gradFill>
              <a:gsLst>
                <a:gs pos="0">
                  <a:srgbClr val="666666"/>
                </a:gs>
                <a:gs pos="27000">
                  <a:srgbClr val="B7B7B7"/>
                </a:gs>
                <a:gs pos="48000">
                  <a:srgbClr val="999999"/>
                </a:gs>
                <a:gs pos="78000">
                  <a:srgbClr val="D9D9D9"/>
                </a:gs>
                <a:gs pos="100000">
                  <a:srgbClr val="6666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6" name="Google Shape;1116;p15"/>
            <p:cNvGrpSpPr/>
            <p:nvPr/>
          </p:nvGrpSpPr>
          <p:grpSpPr>
            <a:xfrm>
              <a:off x="6898397" y="2119470"/>
              <a:ext cx="502500" cy="502500"/>
              <a:chOff x="9407860" y="962845"/>
              <a:chExt cx="502500" cy="502500"/>
            </a:xfrm>
          </p:grpSpPr>
          <p:sp>
            <p:nvSpPr>
              <p:cNvPr id="1117" name="Google Shape;1117;p15"/>
              <p:cNvSpPr/>
              <p:nvPr/>
            </p:nvSpPr>
            <p:spPr>
              <a:xfrm rot="5400000">
                <a:off x="9407860" y="962845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8" name="Google Shape;1118;p15"/>
              <p:cNvSpPr/>
              <p:nvPr/>
            </p:nvSpPr>
            <p:spPr>
              <a:xfrm rot="5400000">
                <a:off x="9450251" y="1005353"/>
                <a:ext cx="417600" cy="4176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9" name="Google Shape;1119;p15"/>
              <p:cNvSpPr/>
              <p:nvPr/>
            </p:nvSpPr>
            <p:spPr>
              <a:xfrm rot="5400000">
                <a:off x="9497051" y="1052153"/>
                <a:ext cx="324000" cy="324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0" name="Google Shape;1120;p15"/>
              <p:cNvSpPr/>
              <p:nvPr/>
            </p:nvSpPr>
            <p:spPr>
              <a:xfrm>
                <a:off x="9550050" y="1115112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1" name="Google Shape;1121;p15"/>
            <p:cNvGrpSpPr/>
            <p:nvPr/>
          </p:nvGrpSpPr>
          <p:grpSpPr>
            <a:xfrm>
              <a:off x="6898397" y="2889543"/>
              <a:ext cx="502500" cy="502500"/>
              <a:chOff x="9433273" y="1666306"/>
              <a:chExt cx="502500" cy="502500"/>
            </a:xfrm>
          </p:grpSpPr>
          <p:sp>
            <p:nvSpPr>
              <p:cNvPr id="1122" name="Google Shape;1122;p15"/>
              <p:cNvSpPr/>
              <p:nvPr/>
            </p:nvSpPr>
            <p:spPr>
              <a:xfrm rot="5400000">
                <a:off x="9433273" y="1666306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3" name="Google Shape;1123;p15"/>
              <p:cNvSpPr/>
              <p:nvPr/>
            </p:nvSpPr>
            <p:spPr>
              <a:xfrm rot="5400000">
                <a:off x="9476020" y="1709059"/>
                <a:ext cx="417000" cy="417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4" name="Google Shape;1124;p15"/>
              <p:cNvSpPr/>
              <p:nvPr/>
            </p:nvSpPr>
            <p:spPr>
              <a:xfrm rot="10800000" flipH="1">
                <a:off x="9581015" y="1848339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25" name="Google Shape;1125;p15"/>
          <p:cNvSpPr/>
          <p:nvPr/>
        </p:nvSpPr>
        <p:spPr>
          <a:xfrm>
            <a:off x="-1" y="870474"/>
            <a:ext cx="8060400" cy="4553700"/>
          </a:xfrm>
          <a:prstGeom prst="rect">
            <a:avLst/>
          </a:prstGeom>
          <a:solidFill>
            <a:srgbClr val="000000">
              <a:alpha val="43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33" name="Google Shape;1133;p15"/>
          <p:cNvGrpSpPr/>
          <p:nvPr/>
        </p:nvGrpSpPr>
        <p:grpSpPr>
          <a:xfrm>
            <a:off x="2654805" y="1638297"/>
            <a:ext cx="2218739" cy="3816955"/>
            <a:chOff x="4197564" y="1579619"/>
            <a:chExt cx="2218739" cy="3816955"/>
          </a:xfrm>
        </p:grpSpPr>
        <p:sp>
          <p:nvSpPr>
            <p:cNvPr id="1134" name="Google Shape;1134;p15"/>
            <p:cNvSpPr/>
            <p:nvPr/>
          </p:nvSpPr>
          <p:spPr>
            <a:xfrm>
              <a:off x="4316290" y="1763200"/>
              <a:ext cx="1966500" cy="36063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15"/>
            <p:cNvSpPr/>
            <p:nvPr/>
          </p:nvSpPr>
          <p:spPr>
            <a:xfrm rot="-5400000">
              <a:off x="3398456" y="2378727"/>
              <a:ext cx="3816955" cy="2218739"/>
            </a:xfrm>
            <a:custGeom>
              <a:avLst/>
              <a:gdLst/>
              <a:ahLst/>
              <a:cxnLst/>
              <a:rect l="l" t="t" r="r" b="b"/>
              <a:pathLst>
                <a:path w="3816955" h="2218739" extrusionOk="0">
                  <a:moveTo>
                    <a:pt x="3816955" y="0"/>
                  </a:moveTo>
                  <a:lnTo>
                    <a:pt x="3816955" y="180000"/>
                  </a:lnTo>
                  <a:lnTo>
                    <a:pt x="3809199" y="180000"/>
                  </a:lnTo>
                  <a:cubicBezTo>
                    <a:pt x="3809199" y="799580"/>
                    <a:pt x="3809197" y="1419159"/>
                    <a:pt x="3809197" y="2038739"/>
                  </a:cubicBezTo>
                  <a:lnTo>
                    <a:pt x="3802932" y="2218739"/>
                  </a:lnTo>
                  <a:lnTo>
                    <a:pt x="4141" y="2218739"/>
                  </a:lnTo>
                  <a:lnTo>
                    <a:pt x="4141" y="2038739"/>
                  </a:lnTo>
                  <a:lnTo>
                    <a:pt x="3630248" y="2038739"/>
                  </a:lnTo>
                  <a:lnTo>
                    <a:pt x="3630248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" dist="25400" dir="5400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36" name="Google Shape;1136;p15"/>
            <p:cNvGrpSpPr/>
            <p:nvPr/>
          </p:nvGrpSpPr>
          <p:grpSpPr>
            <a:xfrm>
              <a:off x="4487039" y="3470433"/>
              <a:ext cx="282852" cy="425374"/>
              <a:chOff x="5848350" y="3057525"/>
              <a:chExt cx="491489" cy="739139"/>
            </a:xfrm>
          </p:grpSpPr>
          <p:sp>
            <p:nvSpPr>
              <p:cNvPr id="1137" name="Google Shape;1137;p15"/>
              <p:cNvSpPr/>
              <p:nvPr/>
            </p:nvSpPr>
            <p:spPr>
              <a:xfrm>
                <a:off x="5848350" y="3057525"/>
                <a:ext cx="165734" cy="739139"/>
              </a:xfrm>
              <a:custGeom>
                <a:avLst/>
                <a:gdLst/>
                <a:ahLst/>
                <a:cxnLst/>
                <a:rect l="l" t="t" r="r" b="b"/>
                <a:pathLst>
                  <a:path w="165734" h="739139" extrusionOk="0">
                    <a:moveTo>
                      <a:pt x="82868" y="0"/>
                    </a:moveTo>
                    <a:lnTo>
                      <a:pt x="82868" y="0"/>
                    </a:lnTo>
                    <a:cubicBezTo>
                      <a:pt x="128588" y="0"/>
                      <a:pt x="165735" y="37148"/>
                      <a:pt x="165735" y="82868"/>
                    </a:cubicBezTo>
                    <a:lnTo>
                      <a:pt x="165735" y="656273"/>
                    </a:lnTo>
                    <a:cubicBezTo>
                      <a:pt x="165735" y="701993"/>
                      <a:pt x="128588" y="739140"/>
                      <a:pt x="82868" y="739140"/>
                    </a:cubicBezTo>
                    <a:lnTo>
                      <a:pt x="82868" y="739140"/>
                    </a:lnTo>
                    <a:cubicBezTo>
                      <a:pt x="37148" y="739140"/>
                      <a:pt x="0" y="701993"/>
                      <a:pt x="0" y="656273"/>
                    </a:cubicBezTo>
                    <a:lnTo>
                      <a:pt x="0" y="82868"/>
                    </a:lnTo>
                    <a:cubicBezTo>
                      <a:pt x="0" y="37148"/>
                      <a:pt x="37148" y="0"/>
                      <a:pt x="82868" y="0"/>
                    </a:cubicBez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8" name="Google Shape;1138;p15"/>
              <p:cNvSpPr/>
              <p:nvPr/>
            </p:nvSpPr>
            <p:spPr>
              <a:xfrm>
                <a:off x="5886450" y="3529012"/>
                <a:ext cx="89534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89534" h="171450" extrusionOk="0">
                    <a:moveTo>
                      <a:pt x="44768" y="0"/>
                    </a:moveTo>
                    <a:cubicBezTo>
                      <a:pt x="69533" y="0"/>
                      <a:pt x="89535" y="20002"/>
                      <a:pt x="89535" y="44768"/>
                    </a:cubicBezTo>
                    <a:cubicBezTo>
                      <a:pt x="89535" y="63818"/>
                      <a:pt x="77153" y="80963"/>
                      <a:pt x="60008" y="86677"/>
                    </a:cubicBezTo>
                    <a:lnTo>
                      <a:pt x="63818" y="100965"/>
                    </a:lnTo>
                    <a:lnTo>
                      <a:pt x="82868" y="171450"/>
                    </a:lnTo>
                    <a:lnTo>
                      <a:pt x="44768" y="171450"/>
                    </a:lnTo>
                    <a:lnTo>
                      <a:pt x="6667" y="171450"/>
                    </a:lnTo>
                    <a:lnTo>
                      <a:pt x="25717" y="100965"/>
                    </a:lnTo>
                    <a:lnTo>
                      <a:pt x="29528" y="86677"/>
                    </a:lnTo>
                    <a:cubicBezTo>
                      <a:pt x="12383" y="80010"/>
                      <a:pt x="0" y="63818"/>
                      <a:pt x="0" y="44768"/>
                    </a:cubicBezTo>
                    <a:cubicBezTo>
                      <a:pt x="0" y="20002"/>
                      <a:pt x="20003" y="0"/>
                      <a:pt x="447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9" name="Google Shape;1139;p15"/>
              <p:cNvSpPr/>
              <p:nvPr/>
            </p:nvSpPr>
            <p:spPr>
              <a:xfrm>
                <a:off x="5886450" y="3181350"/>
                <a:ext cx="453389" cy="99059"/>
              </a:xfrm>
              <a:custGeom>
                <a:avLst/>
                <a:gdLst/>
                <a:ahLst/>
                <a:cxnLst/>
                <a:rect l="l" t="t" r="r" b="b"/>
                <a:pathLst>
                  <a:path w="453389" h="99059" extrusionOk="0">
                    <a:moveTo>
                      <a:pt x="48578" y="0"/>
                    </a:moveTo>
                    <a:lnTo>
                      <a:pt x="403860" y="0"/>
                    </a:lnTo>
                    <a:cubicBezTo>
                      <a:pt x="430530" y="0"/>
                      <a:pt x="453390" y="21908"/>
                      <a:pt x="453390" y="49530"/>
                    </a:cubicBezTo>
                    <a:lnTo>
                      <a:pt x="453390" y="49530"/>
                    </a:lnTo>
                    <a:cubicBezTo>
                      <a:pt x="453390" y="76200"/>
                      <a:pt x="431483" y="99060"/>
                      <a:pt x="403860" y="99060"/>
                    </a:cubicBezTo>
                    <a:lnTo>
                      <a:pt x="48578" y="99060"/>
                    </a:lnTo>
                    <a:cubicBezTo>
                      <a:pt x="21908" y="99060"/>
                      <a:pt x="0" y="76200"/>
                      <a:pt x="0" y="49530"/>
                    </a:cubicBezTo>
                    <a:lnTo>
                      <a:pt x="0" y="49530"/>
                    </a:lnTo>
                    <a:cubicBezTo>
                      <a:pt x="0" y="22860"/>
                      <a:pt x="21908" y="0"/>
                      <a:pt x="48578" y="0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49" name="Google Shape;1149;p15"/>
          <p:cNvGrpSpPr/>
          <p:nvPr/>
        </p:nvGrpSpPr>
        <p:grpSpPr>
          <a:xfrm>
            <a:off x="3281460" y="2133167"/>
            <a:ext cx="1012673" cy="1000635"/>
            <a:chOff x="2836027" y="1554494"/>
            <a:chExt cx="1461921" cy="1444543"/>
          </a:xfrm>
        </p:grpSpPr>
        <p:sp>
          <p:nvSpPr>
            <p:cNvPr id="1150" name="Google Shape;1150;p15"/>
            <p:cNvSpPr/>
            <p:nvPr/>
          </p:nvSpPr>
          <p:spPr>
            <a:xfrm>
              <a:off x="2844616" y="1559037"/>
              <a:ext cx="1440000" cy="1440000"/>
            </a:xfrm>
            <a:prstGeom prst="rect">
              <a:avLst/>
            </a:prstGeom>
            <a:solidFill>
              <a:srgbClr val="FFFFFF">
                <a:alpha val="32550"/>
              </a:srgbClr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1151;p15"/>
            <p:cNvSpPr/>
            <p:nvPr/>
          </p:nvSpPr>
          <p:spPr>
            <a:xfrm rot="-5400000">
              <a:off x="2896997" y="288673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2" name="Google Shape;1152;p15"/>
            <p:cNvSpPr/>
            <p:nvPr/>
          </p:nvSpPr>
          <p:spPr>
            <a:xfrm rot="-5400000">
              <a:off x="4179902" y="1591939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3" name="Google Shape;1153;p15"/>
            <p:cNvSpPr/>
            <p:nvPr/>
          </p:nvSpPr>
          <p:spPr>
            <a:xfrm rot="-5400000">
              <a:off x="4186624" y="286110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4" name="Google Shape;1154;p15"/>
            <p:cNvSpPr/>
            <p:nvPr/>
          </p:nvSpPr>
          <p:spPr>
            <a:xfrm>
              <a:off x="2844812" y="155449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5" name="Google Shape;1155;p15"/>
            <p:cNvSpPr/>
            <p:nvPr/>
          </p:nvSpPr>
          <p:spPr>
            <a:xfrm rot="-5400000">
              <a:off x="2898540" y="158215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6" name="Google Shape;1156;p15"/>
            <p:cNvSpPr/>
            <p:nvPr/>
          </p:nvSpPr>
          <p:spPr>
            <a:xfrm rot="5400000" flipH="1">
              <a:off x="3527006" y="222706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7" name="Google Shape;1157;p15"/>
            <p:cNvSpPr txBox="1"/>
            <p:nvPr/>
          </p:nvSpPr>
          <p:spPr>
            <a:xfrm>
              <a:off x="2836027" y="1920214"/>
              <a:ext cx="1424100" cy="62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10</a:t>
              </a:r>
              <a:r>
                <a:rPr lang="en" sz="11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.2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TITLE TWO</a:t>
              </a:r>
              <a:endParaRPr sz="50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58" name="Google Shape;1158;p15"/>
          <p:cNvGrpSpPr/>
          <p:nvPr/>
        </p:nvGrpSpPr>
        <p:grpSpPr>
          <a:xfrm>
            <a:off x="8462776" y="1930000"/>
            <a:ext cx="3264999" cy="4361248"/>
            <a:chOff x="8462776" y="1930000"/>
            <a:chExt cx="3264999" cy="4361248"/>
          </a:xfrm>
        </p:grpSpPr>
        <p:sp>
          <p:nvSpPr>
            <p:cNvPr id="1159" name="Google Shape;1159;p15"/>
            <p:cNvSpPr/>
            <p:nvPr/>
          </p:nvSpPr>
          <p:spPr>
            <a:xfrm>
              <a:off x="8902188" y="2336182"/>
              <a:ext cx="2357100" cy="3864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F7F7F7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60" name="Google Shape;1160;p15"/>
            <p:cNvGrpSpPr/>
            <p:nvPr/>
          </p:nvGrpSpPr>
          <p:grpSpPr>
            <a:xfrm>
              <a:off x="9081625" y="2657531"/>
              <a:ext cx="2003204" cy="2938616"/>
              <a:chOff x="2791645" y="2143693"/>
              <a:chExt cx="2284937" cy="3669600"/>
            </a:xfrm>
          </p:grpSpPr>
          <p:sp>
            <p:nvSpPr>
              <p:cNvPr id="1161" name="Google Shape;1161;p15"/>
              <p:cNvSpPr/>
              <p:nvPr/>
            </p:nvSpPr>
            <p:spPr>
              <a:xfrm>
                <a:off x="2791645" y="2143693"/>
                <a:ext cx="756900" cy="3669600"/>
              </a:xfrm>
              <a:prstGeom prst="rect">
                <a:avLst/>
              </a:prstGeom>
              <a:gradFill>
                <a:gsLst>
                  <a:gs pos="0">
                    <a:srgbClr val="D8D8D8"/>
                  </a:gs>
                  <a:gs pos="16000">
                    <a:srgbClr val="BBBDBC"/>
                  </a:gs>
                  <a:gs pos="37000">
                    <a:srgbClr val="C7C9CB"/>
                  </a:gs>
                  <a:gs pos="58000">
                    <a:srgbClr val="8F8E96"/>
                  </a:gs>
                  <a:gs pos="69000">
                    <a:srgbClr val="A6A5A7"/>
                  </a:gs>
                  <a:gs pos="80000">
                    <a:srgbClr val="AAAAB2"/>
                  </a:gs>
                  <a:gs pos="98000">
                    <a:srgbClr val="979799"/>
                  </a:gs>
                  <a:gs pos="100000">
                    <a:srgbClr val="979799"/>
                  </a:gs>
                </a:gsLst>
                <a:lin ang="5400012" scaled="0"/>
              </a:gradFill>
              <a:ln w="15875" cap="flat" cmpd="sng">
                <a:solidFill>
                  <a:srgbClr val="908D9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2" name="Google Shape;1162;p15"/>
              <p:cNvSpPr/>
              <p:nvPr/>
            </p:nvSpPr>
            <p:spPr>
              <a:xfrm>
                <a:off x="3555664" y="2143693"/>
                <a:ext cx="756900" cy="3669600"/>
              </a:xfrm>
              <a:prstGeom prst="rect">
                <a:avLst/>
              </a:prstGeom>
              <a:gradFill>
                <a:gsLst>
                  <a:gs pos="0">
                    <a:srgbClr val="D8D8D8"/>
                  </a:gs>
                  <a:gs pos="16000">
                    <a:srgbClr val="BBBDBC"/>
                  </a:gs>
                  <a:gs pos="37000">
                    <a:srgbClr val="C7C9CB"/>
                  </a:gs>
                  <a:gs pos="58000">
                    <a:srgbClr val="8F8E96"/>
                  </a:gs>
                  <a:gs pos="69000">
                    <a:srgbClr val="A6A5A7"/>
                  </a:gs>
                  <a:gs pos="80000">
                    <a:srgbClr val="AAAAB2"/>
                  </a:gs>
                  <a:gs pos="98000">
                    <a:srgbClr val="979799"/>
                  </a:gs>
                  <a:gs pos="100000">
                    <a:srgbClr val="979799"/>
                  </a:gs>
                </a:gsLst>
                <a:lin ang="5400012" scaled="0"/>
              </a:gradFill>
              <a:ln w="15875" cap="flat" cmpd="sng">
                <a:solidFill>
                  <a:srgbClr val="908D9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3" name="Google Shape;1163;p15"/>
              <p:cNvSpPr/>
              <p:nvPr/>
            </p:nvSpPr>
            <p:spPr>
              <a:xfrm>
                <a:off x="4319682" y="2143693"/>
                <a:ext cx="756900" cy="3669600"/>
              </a:xfrm>
              <a:prstGeom prst="rect">
                <a:avLst/>
              </a:prstGeom>
              <a:gradFill>
                <a:gsLst>
                  <a:gs pos="0">
                    <a:srgbClr val="D8D8D8"/>
                  </a:gs>
                  <a:gs pos="16000">
                    <a:srgbClr val="BBBDBC"/>
                  </a:gs>
                  <a:gs pos="37000">
                    <a:srgbClr val="C7C9CB"/>
                  </a:gs>
                  <a:gs pos="58000">
                    <a:srgbClr val="8F8E96"/>
                  </a:gs>
                  <a:gs pos="69000">
                    <a:srgbClr val="A6A5A7"/>
                  </a:gs>
                  <a:gs pos="80000">
                    <a:srgbClr val="AAAAB2"/>
                  </a:gs>
                  <a:gs pos="98000">
                    <a:srgbClr val="979799"/>
                  </a:gs>
                  <a:gs pos="100000">
                    <a:srgbClr val="979799"/>
                  </a:gs>
                </a:gsLst>
                <a:lin ang="5400012" scaled="0"/>
              </a:gradFill>
              <a:ln w="15875" cap="flat" cmpd="sng">
                <a:solidFill>
                  <a:srgbClr val="908D9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64" name="Google Shape;1164;p15"/>
            <p:cNvSpPr/>
            <p:nvPr/>
          </p:nvSpPr>
          <p:spPr>
            <a:xfrm rot="-5400000">
              <a:off x="9985720" y="636992"/>
              <a:ext cx="201600" cy="28002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CCCECD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CCCE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5" name="Google Shape;1165;p15"/>
            <p:cNvSpPr/>
            <p:nvPr/>
          </p:nvSpPr>
          <p:spPr>
            <a:xfrm>
              <a:off x="8462776" y="1934724"/>
              <a:ext cx="217500" cy="4329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CCCECD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CCCE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6" name="Google Shape;1166;p15"/>
            <p:cNvSpPr/>
            <p:nvPr/>
          </p:nvSpPr>
          <p:spPr>
            <a:xfrm>
              <a:off x="11487475" y="1930000"/>
              <a:ext cx="240300" cy="4329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CCCECD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CCCE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7" name="Google Shape;1167;p15"/>
            <p:cNvSpPr/>
            <p:nvPr/>
          </p:nvSpPr>
          <p:spPr>
            <a:xfrm flipH="1">
              <a:off x="8941466" y="2356814"/>
              <a:ext cx="206415" cy="3493610"/>
            </a:xfrm>
            <a:custGeom>
              <a:avLst/>
              <a:gdLst/>
              <a:ahLst/>
              <a:cxnLst/>
              <a:rect l="l" t="t" r="r" b="b"/>
              <a:pathLst>
                <a:path w="310398" h="4990871" extrusionOk="0">
                  <a:moveTo>
                    <a:pt x="298286" y="0"/>
                  </a:moveTo>
                  <a:lnTo>
                    <a:pt x="19219" y="538113"/>
                  </a:lnTo>
                  <a:cubicBezTo>
                    <a:pt x="15182" y="2187263"/>
                    <a:pt x="4037" y="2924271"/>
                    <a:pt x="0" y="4573421"/>
                  </a:cubicBezTo>
                  <a:lnTo>
                    <a:pt x="310398" y="4990871"/>
                  </a:lnTo>
                  <a:cubicBezTo>
                    <a:pt x="306361" y="3327247"/>
                    <a:pt x="302323" y="1663624"/>
                    <a:pt x="298286" y="0"/>
                  </a:cubicBezTo>
                  <a:close/>
                </a:path>
              </a:pathLst>
            </a:custGeom>
            <a:gradFill>
              <a:gsLst>
                <a:gs pos="0">
                  <a:srgbClr val="757070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BFBFBF"/>
                </a:gs>
                <a:gs pos="100000">
                  <a:srgbClr val="757070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8" name="Google Shape;1168;p15"/>
            <p:cNvSpPr/>
            <p:nvPr/>
          </p:nvSpPr>
          <p:spPr>
            <a:xfrm>
              <a:off x="11042869" y="2338703"/>
              <a:ext cx="194277" cy="3493610"/>
            </a:xfrm>
            <a:custGeom>
              <a:avLst/>
              <a:gdLst/>
              <a:ahLst/>
              <a:cxnLst/>
              <a:rect l="l" t="t" r="r" b="b"/>
              <a:pathLst>
                <a:path w="292146" h="4990871" extrusionOk="0">
                  <a:moveTo>
                    <a:pt x="280034" y="0"/>
                  </a:moveTo>
                  <a:lnTo>
                    <a:pt x="967" y="538113"/>
                  </a:lnTo>
                  <a:cubicBezTo>
                    <a:pt x="-3070" y="2187263"/>
                    <a:pt x="7109" y="3066160"/>
                    <a:pt x="3072" y="4715310"/>
                  </a:cubicBezTo>
                  <a:lnTo>
                    <a:pt x="292146" y="4990871"/>
                  </a:lnTo>
                  <a:cubicBezTo>
                    <a:pt x="288109" y="3327247"/>
                    <a:pt x="284071" y="1663624"/>
                    <a:pt x="280034" y="0"/>
                  </a:cubicBezTo>
                  <a:close/>
                </a:path>
              </a:pathLst>
            </a:custGeom>
            <a:gradFill>
              <a:gsLst>
                <a:gs pos="0">
                  <a:srgbClr val="757070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BFBFBF"/>
                </a:gs>
                <a:gs pos="100000">
                  <a:srgbClr val="757070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9" name="Google Shape;1169;p15"/>
            <p:cNvSpPr/>
            <p:nvPr/>
          </p:nvSpPr>
          <p:spPr>
            <a:xfrm>
              <a:off x="8954162" y="2364688"/>
              <a:ext cx="2267228" cy="368424"/>
            </a:xfrm>
            <a:custGeom>
              <a:avLst/>
              <a:gdLst/>
              <a:ahLst/>
              <a:cxnLst/>
              <a:rect l="l" t="t" r="r" b="b"/>
              <a:pathLst>
                <a:path w="2906702" h="472339" extrusionOk="0">
                  <a:moveTo>
                    <a:pt x="0" y="1"/>
                  </a:moveTo>
                  <a:lnTo>
                    <a:pt x="2906702" y="0"/>
                  </a:lnTo>
                  <a:lnTo>
                    <a:pt x="2670533" y="466284"/>
                  </a:lnTo>
                  <a:lnTo>
                    <a:pt x="224058" y="472339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AAABAD"/>
                </a:gs>
                <a:gs pos="20000">
                  <a:srgbClr val="AAABAD"/>
                </a:gs>
                <a:gs pos="100000">
                  <a:srgbClr val="3B3A4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0" name="Google Shape;1170;p15"/>
            <p:cNvSpPr/>
            <p:nvPr/>
          </p:nvSpPr>
          <p:spPr>
            <a:xfrm>
              <a:off x="8935262" y="5577607"/>
              <a:ext cx="2295567" cy="590424"/>
            </a:xfrm>
            <a:custGeom>
              <a:avLst/>
              <a:gdLst/>
              <a:ahLst/>
              <a:cxnLst/>
              <a:rect l="l" t="t" r="r" b="b"/>
              <a:pathLst>
                <a:path w="2943035" h="756954" extrusionOk="0">
                  <a:moveTo>
                    <a:pt x="254336" y="0"/>
                  </a:moveTo>
                  <a:lnTo>
                    <a:pt x="2718976" y="24223"/>
                  </a:lnTo>
                  <a:lnTo>
                    <a:pt x="2930924" y="278560"/>
                  </a:lnTo>
                  <a:lnTo>
                    <a:pt x="2943035" y="756954"/>
                  </a:lnTo>
                  <a:lnTo>
                    <a:pt x="0" y="720621"/>
                  </a:lnTo>
                  <a:cubicBezTo>
                    <a:pt x="2018" y="579323"/>
                    <a:pt x="4037" y="438025"/>
                    <a:pt x="6055" y="296727"/>
                  </a:cubicBezTo>
                  <a:lnTo>
                    <a:pt x="254336" y="0"/>
                  </a:lnTo>
                  <a:close/>
                </a:path>
              </a:pathLst>
            </a:custGeom>
            <a:gradFill>
              <a:gsLst>
                <a:gs pos="0">
                  <a:srgbClr val="AAABAD"/>
                </a:gs>
                <a:gs pos="20000">
                  <a:srgbClr val="AAABAD"/>
                </a:gs>
                <a:gs pos="58999">
                  <a:srgbClr val="818185"/>
                </a:gs>
                <a:gs pos="100000">
                  <a:srgbClr val="3B3A4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1" name="Google Shape;1171;p15"/>
            <p:cNvSpPr/>
            <p:nvPr/>
          </p:nvSpPr>
          <p:spPr>
            <a:xfrm rot="10800000">
              <a:off x="9955899" y="2284205"/>
              <a:ext cx="259800" cy="387600"/>
            </a:xfrm>
            <a:prstGeom prst="trapezoid">
              <a:avLst>
                <a:gd name="adj" fmla="val 25000"/>
              </a:avLst>
            </a:prstGeom>
            <a:solidFill>
              <a:srgbClr val="FFFFFF"/>
            </a:solidFill>
            <a:ln>
              <a:noFill/>
            </a:ln>
            <a:effectLst>
              <a:outerShdw blurRad="127000" sx="120000" sy="120000" algn="ctr" rotWithShape="0">
                <a:srgbClr val="FFFFFF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2" name="Google Shape;1172;p15"/>
            <p:cNvSpPr/>
            <p:nvPr/>
          </p:nvSpPr>
          <p:spPr>
            <a:xfrm>
              <a:off x="9268757" y="4572313"/>
              <a:ext cx="1665300" cy="840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CCCCC"/>
                </a:gs>
                <a:gs pos="25000">
                  <a:srgbClr val="666666"/>
                </a:gs>
                <a:gs pos="76000">
                  <a:srgbClr val="B7B7B7"/>
                </a:gs>
                <a:gs pos="100000">
                  <a:srgbClr val="F3F3F3"/>
                </a:gs>
              </a:gsLst>
              <a:lin ang="16200038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1882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1173;p15"/>
            <p:cNvSpPr/>
            <p:nvPr/>
          </p:nvSpPr>
          <p:spPr>
            <a:xfrm>
              <a:off x="11250446" y="2137895"/>
              <a:ext cx="255946" cy="4153353"/>
            </a:xfrm>
            <a:custGeom>
              <a:avLst/>
              <a:gdLst/>
              <a:ahLst/>
              <a:cxnLst/>
              <a:rect l="l" t="t" r="r" b="b"/>
              <a:pathLst>
                <a:path w="328136" h="5324811" extrusionOk="0">
                  <a:moveTo>
                    <a:pt x="296725" y="0"/>
                  </a:moveTo>
                  <a:lnTo>
                    <a:pt x="12110" y="254336"/>
                  </a:lnTo>
                  <a:cubicBezTo>
                    <a:pt x="8073" y="1903486"/>
                    <a:pt x="4037" y="3552635"/>
                    <a:pt x="0" y="5201785"/>
                  </a:cubicBezTo>
                  <a:cubicBezTo>
                    <a:pt x="104964" y="5282527"/>
                    <a:pt x="223172" y="5244069"/>
                    <a:pt x="328136" y="5324811"/>
                  </a:cubicBezTo>
                  <a:cubicBezTo>
                    <a:pt x="322080" y="3510141"/>
                    <a:pt x="302781" y="1814670"/>
                    <a:pt x="296725" y="0"/>
                  </a:cubicBezTo>
                  <a:close/>
                </a:path>
              </a:pathLst>
            </a:custGeom>
            <a:gradFill>
              <a:gsLst>
                <a:gs pos="0">
                  <a:srgbClr val="605F67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818185"/>
                </a:gs>
                <a:gs pos="100000">
                  <a:srgbClr val="3B3A4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1174;p15"/>
            <p:cNvSpPr/>
            <p:nvPr/>
          </p:nvSpPr>
          <p:spPr>
            <a:xfrm flipH="1">
              <a:off x="8670651" y="2133958"/>
              <a:ext cx="251224" cy="4141834"/>
            </a:xfrm>
            <a:custGeom>
              <a:avLst/>
              <a:gdLst/>
              <a:ahLst/>
              <a:cxnLst/>
              <a:rect l="l" t="t" r="r" b="b"/>
              <a:pathLst>
                <a:path w="322082" h="5310044" extrusionOk="0">
                  <a:moveTo>
                    <a:pt x="296725" y="0"/>
                  </a:moveTo>
                  <a:lnTo>
                    <a:pt x="12110" y="254336"/>
                  </a:lnTo>
                  <a:cubicBezTo>
                    <a:pt x="8073" y="1903486"/>
                    <a:pt x="4037" y="3552635"/>
                    <a:pt x="0" y="5201785"/>
                  </a:cubicBezTo>
                  <a:lnTo>
                    <a:pt x="322082" y="5310044"/>
                  </a:lnTo>
                  <a:cubicBezTo>
                    <a:pt x="315837" y="3546652"/>
                    <a:pt x="302970" y="1763392"/>
                    <a:pt x="296725" y="0"/>
                  </a:cubicBezTo>
                  <a:close/>
                </a:path>
              </a:pathLst>
            </a:custGeom>
            <a:gradFill>
              <a:gsLst>
                <a:gs pos="0">
                  <a:srgbClr val="605F67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818185"/>
                </a:gs>
                <a:gs pos="100000">
                  <a:srgbClr val="3B3A4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1175;p15"/>
            <p:cNvSpPr/>
            <p:nvPr/>
          </p:nvSpPr>
          <p:spPr>
            <a:xfrm>
              <a:off x="8694296" y="2133167"/>
              <a:ext cx="2796247" cy="217276"/>
            </a:xfrm>
            <a:custGeom>
              <a:avLst/>
              <a:gdLst/>
              <a:ahLst/>
              <a:cxnLst/>
              <a:rect l="l" t="t" r="r" b="b"/>
              <a:pathLst>
                <a:path w="3584932" h="278559" extrusionOk="0">
                  <a:moveTo>
                    <a:pt x="0" y="12112"/>
                  </a:moveTo>
                  <a:lnTo>
                    <a:pt x="3584932" y="0"/>
                  </a:lnTo>
                  <a:lnTo>
                    <a:pt x="3300317" y="278559"/>
                  </a:lnTo>
                  <a:lnTo>
                    <a:pt x="278558" y="272504"/>
                  </a:lnTo>
                  <a:lnTo>
                    <a:pt x="0" y="12112"/>
                  </a:lnTo>
                  <a:close/>
                </a:path>
              </a:pathLst>
            </a:custGeom>
            <a:gradFill>
              <a:gsLst>
                <a:gs pos="0">
                  <a:srgbClr val="605F67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818185"/>
                </a:gs>
                <a:gs pos="100000">
                  <a:srgbClr val="3B3A4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6" name="Google Shape;1176;p15"/>
          <p:cNvGrpSpPr/>
          <p:nvPr/>
        </p:nvGrpSpPr>
        <p:grpSpPr>
          <a:xfrm>
            <a:off x="9591914" y="777314"/>
            <a:ext cx="1006723" cy="1000635"/>
            <a:chOff x="2844615" y="1554494"/>
            <a:chExt cx="1453332" cy="1444543"/>
          </a:xfrm>
        </p:grpSpPr>
        <p:sp>
          <p:nvSpPr>
            <p:cNvPr id="1177" name="Google Shape;1177;p15"/>
            <p:cNvSpPr/>
            <p:nvPr/>
          </p:nvSpPr>
          <p:spPr>
            <a:xfrm>
              <a:off x="2844615" y="1559037"/>
              <a:ext cx="1440000" cy="1440000"/>
            </a:xfrm>
            <a:prstGeom prst="rect">
              <a:avLst/>
            </a:prstGeom>
            <a:solidFill>
              <a:srgbClr val="FFFFFF">
                <a:alpha val="32550"/>
              </a:srgbClr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8" name="Google Shape;1178;p15"/>
            <p:cNvSpPr/>
            <p:nvPr/>
          </p:nvSpPr>
          <p:spPr>
            <a:xfrm rot="-5400000">
              <a:off x="2896997" y="288673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9" name="Google Shape;1179;p15"/>
            <p:cNvSpPr/>
            <p:nvPr/>
          </p:nvSpPr>
          <p:spPr>
            <a:xfrm rot="-5400000">
              <a:off x="4179902" y="159193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0" name="Google Shape;1180;p15"/>
            <p:cNvSpPr/>
            <p:nvPr/>
          </p:nvSpPr>
          <p:spPr>
            <a:xfrm rot="-5400000">
              <a:off x="4186623" y="286110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1" name="Google Shape;1181;p15"/>
            <p:cNvSpPr/>
            <p:nvPr/>
          </p:nvSpPr>
          <p:spPr>
            <a:xfrm>
              <a:off x="2844812" y="155449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1182;p15"/>
            <p:cNvSpPr/>
            <p:nvPr/>
          </p:nvSpPr>
          <p:spPr>
            <a:xfrm rot="-5400000">
              <a:off x="2898541" y="158215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1183;p15"/>
            <p:cNvSpPr/>
            <p:nvPr/>
          </p:nvSpPr>
          <p:spPr>
            <a:xfrm rot="5400000" flipH="1">
              <a:off x="3527005" y="2227063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1184;p15"/>
            <p:cNvSpPr txBox="1"/>
            <p:nvPr/>
          </p:nvSpPr>
          <p:spPr>
            <a:xfrm>
              <a:off x="3040531" y="1704847"/>
              <a:ext cx="1059000" cy="1155300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b="1" dirty="0">
                  <a:latin typeface="Roboto"/>
                  <a:ea typeface="Roboto"/>
                  <a:cs typeface="Roboto"/>
                  <a:sym typeface="Roboto"/>
                </a:rPr>
                <a:t>10</a:t>
              </a:r>
              <a:r>
                <a:rPr lang="en" sz="28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FLOOR</a:t>
              </a:r>
              <a:endParaRPr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185" name="Google Shape;1185;p15"/>
          <p:cNvSpPr txBox="1"/>
          <p:nvPr/>
        </p:nvSpPr>
        <p:spPr>
          <a:xfrm rot="5400000">
            <a:off x="-679350" y="47507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186" name="Google Shape;1186;p15"/>
          <p:cNvSpPr/>
          <p:nvPr/>
        </p:nvSpPr>
        <p:spPr>
          <a:xfrm>
            <a:off x="7612380" y="5292"/>
            <a:ext cx="659316" cy="6207021"/>
          </a:xfrm>
          <a:custGeom>
            <a:avLst/>
            <a:gdLst/>
            <a:ahLst/>
            <a:cxnLst/>
            <a:rect l="l" t="t" r="r" b="b"/>
            <a:pathLst>
              <a:path w="1968108" h="6207021" extrusionOk="0">
                <a:moveTo>
                  <a:pt x="1943885" y="0"/>
                </a:moveTo>
                <a:lnTo>
                  <a:pt x="15709" y="842722"/>
                </a:lnTo>
                <a:cubicBezTo>
                  <a:pt x="16538" y="2061592"/>
                  <a:pt x="-801" y="4158529"/>
                  <a:pt x="28" y="5377399"/>
                </a:cubicBezTo>
                <a:lnTo>
                  <a:pt x="1968108" y="6207021"/>
                </a:lnTo>
                <a:cubicBezTo>
                  <a:pt x="1962052" y="4420610"/>
                  <a:pt x="1949941" y="1786411"/>
                  <a:pt x="194388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7" name="Google Shape;1187;p15"/>
          <p:cNvSpPr/>
          <p:nvPr/>
        </p:nvSpPr>
        <p:spPr>
          <a:xfrm>
            <a:off x="7629680" y="-21"/>
            <a:ext cx="659316" cy="6207021"/>
          </a:xfrm>
          <a:custGeom>
            <a:avLst/>
            <a:gdLst/>
            <a:ahLst/>
            <a:cxnLst/>
            <a:rect l="l" t="t" r="r" b="b"/>
            <a:pathLst>
              <a:path w="1968108" h="6207021" extrusionOk="0">
                <a:moveTo>
                  <a:pt x="1943885" y="0"/>
                </a:moveTo>
                <a:lnTo>
                  <a:pt x="15709" y="842722"/>
                </a:lnTo>
                <a:cubicBezTo>
                  <a:pt x="16538" y="2061592"/>
                  <a:pt x="-801" y="4158529"/>
                  <a:pt x="28" y="5377399"/>
                </a:cubicBezTo>
                <a:lnTo>
                  <a:pt x="1968108" y="6207021"/>
                </a:lnTo>
                <a:cubicBezTo>
                  <a:pt x="1962052" y="4420610"/>
                  <a:pt x="1949941" y="1786411"/>
                  <a:pt x="1943885" y="0"/>
                </a:cubicBezTo>
                <a:close/>
              </a:path>
            </a:pathLst>
          </a:custGeom>
          <a:solidFill>
            <a:srgbClr val="000000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.1 Door">
  <p:cSld name="CUSTOM_11"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9" name="Google Shape;1189;p16" descr="Empty room with plant"/>
          <p:cNvPicPr preferRelativeResize="0"/>
          <p:nvPr/>
        </p:nvPicPr>
        <p:blipFill rotWithShape="1">
          <a:blip r:embed="rId2">
            <a:alphaModFix/>
          </a:blip>
          <a:srcRect t="87064"/>
          <a:stretch/>
        </p:blipFill>
        <p:spPr>
          <a:xfrm>
            <a:off x="0" y="5890437"/>
            <a:ext cx="12192000" cy="9675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0" name="Google Shape;1190;p16"/>
          <p:cNvGrpSpPr/>
          <p:nvPr/>
        </p:nvGrpSpPr>
        <p:grpSpPr>
          <a:xfrm flipH="1">
            <a:off x="8997732" y="1105804"/>
            <a:ext cx="2821792" cy="4854403"/>
            <a:chOff x="823569" y="1566498"/>
            <a:chExt cx="2218739" cy="3816955"/>
          </a:xfrm>
        </p:grpSpPr>
        <p:sp>
          <p:nvSpPr>
            <p:cNvPr id="1191" name="Google Shape;1191;p16"/>
            <p:cNvSpPr/>
            <p:nvPr/>
          </p:nvSpPr>
          <p:spPr>
            <a:xfrm>
              <a:off x="921383" y="1750073"/>
              <a:ext cx="2035800" cy="36063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2" name="Google Shape;1192;p16"/>
            <p:cNvSpPr/>
            <p:nvPr/>
          </p:nvSpPr>
          <p:spPr>
            <a:xfrm rot="-5400000">
              <a:off x="24461" y="2365606"/>
              <a:ext cx="3816955" cy="2218739"/>
            </a:xfrm>
            <a:custGeom>
              <a:avLst/>
              <a:gdLst/>
              <a:ahLst/>
              <a:cxnLst/>
              <a:rect l="l" t="t" r="r" b="b"/>
              <a:pathLst>
                <a:path w="3816955" h="2218739" extrusionOk="0">
                  <a:moveTo>
                    <a:pt x="3816955" y="0"/>
                  </a:moveTo>
                  <a:lnTo>
                    <a:pt x="3816955" y="180000"/>
                  </a:lnTo>
                  <a:lnTo>
                    <a:pt x="3809199" y="180000"/>
                  </a:lnTo>
                  <a:cubicBezTo>
                    <a:pt x="3809199" y="799580"/>
                    <a:pt x="3809197" y="1419159"/>
                    <a:pt x="3809197" y="2038739"/>
                  </a:cubicBezTo>
                  <a:lnTo>
                    <a:pt x="3802932" y="2218739"/>
                  </a:lnTo>
                  <a:lnTo>
                    <a:pt x="4141" y="2218739"/>
                  </a:lnTo>
                  <a:lnTo>
                    <a:pt x="4141" y="2038739"/>
                  </a:lnTo>
                  <a:lnTo>
                    <a:pt x="3630248" y="2038739"/>
                  </a:lnTo>
                  <a:lnTo>
                    <a:pt x="3630248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" dist="25400" dir="5400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93" name="Google Shape;1193;p16"/>
            <p:cNvGrpSpPr/>
            <p:nvPr/>
          </p:nvGrpSpPr>
          <p:grpSpPr>
            <a:xfrm>
              <a:off x="1113044" y="3457312"/>
              <a:ext cx="282852" cy="425374"/>
              <a:chOff x="5848350" y="3057525"/>
              <a:chExt cx="491489" cy="739139"/>
            </a:xfrm>
          </p:grpSpPr>
          <p:sp>
            <p:nvSpPr>
              <p:cNvPr id="1194" name="Google Shape;1194;p16"/>
              <p:cNvSpPr/>
              <p:nvPr/>
            </p:nvSpPr>
            <p:spPr>
              <a:xfrm>
                <a:off x="5848350" y="3057525"/>
                <a:ext cx="165734" cy="739139"/>
              </a:xfrm>
              <a:custGeom>
                <a:avLst/>
                <a:gdLst/>
                <a:ahLst/>
                <a:cxnLst/>
                <a:rect l="l" t="t" r="r" b="b"/>
                <a:pathLst>
                  <a:path w="165734" h="739139" extrusionOk="0">
                    <a:moveTo>
                      <a:pt x="82868" y="0"/>
                    </a:moveTo>
                    <a:lnTo>
                      <a:pt x="82868" y="0"/>
                    </a:lnTo>
                    <a:cubicBezTo>
                      <a:pt x="128588" y="0"/>
                      <a:pt x="165735" y="37148"/>
                      <a:pt x="165735" y="82868"/>
                    </a:cubicBezTo>
                    <a:lnTo>
                      <a:pt x="165735" y="656273"/>
                    </a:lnTo>
                    <a:cubicBezTo>
                      <a:pt x="165735" y="701993"/>
                      <a:pt x="128588" y="739140"/>
                      <a:pt x="82868" y="739140"/>
                    </a:cubicBezTo>
                    <a:lnTo>
                      <a:pt x="82868" y="739140"/>
                    </a:lnTo>
                    <a:cubicBezTo>
                      <a:pt x="37148" y="739140"/>
                      <a:pt x="0" y="701993"/>
                      <a:pt x="0" y="656273"/>
                    </a:cubicBezTo>
                    <a:lnTo>
                      <a:pt x="0" y="82868"/>
                    </a:lnTo>
                    <a:cubicBezTo>
                      <a:pt x="0" y="37148"/>
                      <a:pt x="37148" y="0"/>
                      <a:pt x="82868" y="0"/>
                    </a:cubicBez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16"/>
              <p:cNvSpPr/>
              <p:nvPr/>
            </p:nvSpPr>
            <p:spPr>
              <a:xfrm>
                <a:off x="5886450" y="3529012"/>
                <a:ext cx="89534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89534" h="171450" extrusionOk="0">
                    <a:moveTo>
                      <a:pt x="44768" y="0"/>
                    </a:moveTo>
                    <a:cubicBezTo>
                      <a:pt x="69533" y="0"/>
                      <a:pt x="89535" y="20002"/>
                      <a:pt x="89535" y="44768"/>
                    </a:cubicBezTo>
                    <a:cubicBezTo>
                      <a:pt x="89535" y="63818"/>
                      <a:pt x="77153" y="80963"/>
                      <a:pt x="60008" y="86677"/>
                    </a:cubicBezTo>
                    <a:lnTo>
                      <a:pt x="63818" y="100965"/>
                    </a:lnTo>
                    <a:lnTo>
                      <a:pt x="82868" y="171450"/>
                    </a:lnTo>
                    <a:lnTo>
                      <a:pt x="44768" y="171450"/>
                    </a:lnTo>
                    <a:lnTo>
                      <a:pt x="6667" y="171450"/>
                    </a:lnTo>
                    <a:lnTo>
                      <a:pt x="25717" y="100965"/>
                    </a:lnTo>
                    <a:lnTo>
                      <a:pt x="29528" y="86677"/>
                    </a:lnTo>
                    <a:cubicBezTo>
                      <a:pt x="12383" y="80010"/>
                      <a:pt x="0" y="63818"/>
                      <a:pt x="0" y="44768"/>
                    </a:cubicBezTo>
                    <a:cubicBezTo>
                      <a:pt x="0" y="20002"/>
                      <a:pt x="20003" y="0"/>
                      <a:pt x="447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6" name="Google Shape;1196;p16"/>
              <p:cNvSpPr/>
              <p:nvPr/>
            </p:nvSpPr>
            <p:spPr>
              <a:xfrm>
                <a:off x="5886450" y="3181350"/>
                <a:ext cx="453389" cy="99059"/>
              </a:xfrm>
              <a:custGeom>
                <a:avLst/>
                <a:gdLst/>
                <a:ahLst/>
                <a:cxnLst/>
                <a:rect l="l" t="t" r="r" b="b"/>
                <a:pathLst>
                  <a:path w="453389" h="99059" extrusionOk="0">
                    <a:moveTo>
                      <a:pt x="48578" y="0"/>
                    </a:moveTo>
                    <a:lnTo>
                      <a:pt x="403860" y="0"/>
                    </a:lnTo>
                    <a:cubicBezTo>
                      <a:pt x="430530" y="0"/>
                      <a:pt x="453390" y="21908"/>
                      <a:pt x="453390" y="49530"/>
                    </a:cubicBezTo>
                    <a:lnTo>
                      <a:pt x="453390" y="49530"/>
                    </a:lnTo>
                    <a:cubicBezTo>
                      <a:pt x="453390" y="76200"/>
                      <a:pt x="431483" y="99060"/>
                      <a:pt x="403860" y="99060"/>
                    </a:cubicBezTo>
                    <a:lnTo>
                      <a:pt x="48578" y="99060"/>
                    </a:lnTo>
                    <a:cubicBezTo>
                      <a:pt x="21908" y="99060"/>
                      <a:pt x="0" y="76200"/>
                      <a:pt x="0" y="49530"/>
                    </a:cubicBezTo>
                    <a:lnTo>
                      <a:pt x="0" y="49530"/>
                    </a:lnTo>
                    <a:cubicBezTo>
                      <a:pt x="0" y="22860"/>
                      <a:pt x="21908" y="0"/>
                      <a:pt x="48578" y="0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97" name="Google Shape;1197;p16"/>
          <p:cNvSpPr txBox="1">
            <a:spLocks noGrp="1"/>
          </p:cNvSpPr>
          <p:nvPr>
            <p:ph type="title"/>
          </p:nvPr>
        </p:nvSpPr>
        <p:spPr>
          <a:xfrm>
            <a:off x="693900" y="825275"/>
            <a:ext cx="7800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ldrich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ril Fatface"/>
              <a:buNone/>
              <a:defRPr sz="3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ril Fatface"/>
              <a:buNone/>
              <a:defRPr sz="3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ril Fatface"/>
              <a:buNone/>
              <a:defRPr sz="3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ril Fatface"/>
              <a:buNone/>
              <a:defRPr sz="3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ril Fatface"/>
              <a:buNone/>
              <a:defRPr sz="3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ril Fatface"/>
              <a:buNone/>
              <a:defRPr sz="3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ril Fatface"/>
              <a:buNone/>
              <a:defRPr sz="3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ril Fatface"/>
              <a:buNone/>
              <a:defRPr sz="3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98" name="Google Shape;1198;p16"/>
          <p:cNvSpPr txBox="1">
            <a:spLocks noGrp="1"/>
          </p:cNvSpPr>
          <p:nvPr>
            <p:ph type="body" idx="1"/>
          </p:nvPr>
        </p:nvSpPr>
        <p:spPr>
          <a:xfrm>
            <a:off x="694050" y="1838750"/>
            <a:ext cx="7800300" cy="3627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99" name="Google Shape;1199;p16"/>
          <p:cNvSpPr txBox="1"/>
          <p:nvPr/>
        </p:nvSpPr>
        <p:spPr>
          <a:xfrm rot="5400000">
            <a:off x="-679350" y="52079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.2 Door">
  <p:cSld name="CUSTOM_12"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1" name="Google Shape;1201;p17" descr="Empty room with plant"/>
          <p:cNvPicPr preferRelativeResize="0"/>
          <p:nvPr/>
        </p:nvPicPr>
        <p:blipFill rotWithShape="1">
          <a:blip r:embed="rId2">
            <a:alphaModFix/>
          </a:blip>
          <a:srcRect t="87064"/>
          <a:stretch/>
        </p:blipFill>
        <p:spPr>
          <a:xfrm>
            <a:off x="0" y="5890437"/>
            <a:ext cx="12192000" cy="9675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2" name="Google Shape;1202;p17"/>
          <p:cNvGrpSpPr/>
          <p:nvPr/>
        </p:nvGrpSpPr>
        <p:grpSpPr>
          <a:xfrm flipH="1">
            <a:off x="392448" y="1077450"/>
            <a:ext cx="2821792" cy="4854403"/>
            <a:chOff x="823569" y="1566498"/>
            <a:chExt cx="2218739" cy="3816955"/>
          </a:xfrm>
        </p:grpSpPr>
        <p:sp>
          <p:nvSpPr>
            <p:cNvPr id="1203" name="Google Shape;1203;p17"/>
            <p:cNvSpPr/>
            <p:nvPr/>
          </p:nvSpPr>
          <p:spPr>
            <a:xfrm>
              <a:off x="910073" y="1750076"/>
              <a:ext cx="2007900" cy="36063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4" name="Google Shape;1204;p17"/>
            <p:cNvSpPr/>
            <p:nvPr/>
          </p:nvSpPr>
          <p:spPr>
            <a:xfrm rot="-5400000">
              <a:off x="24461" y="2365606"/>
              <a:ext cx="3816955" cy="2218739"/>
            </a:xfrm>
            <a:custGeom>
              <a:avLst/>
              <a:gdLst/>
              <a:ahLst/>
              <a:cxnLst/>
              <a:rect l="l" t="t" r="r" b="b"/>
              <a:pathLst>
                <a:path w="3816955" h="2218739" extrusionOk="0">
                  <a:moveTo>
                    <a:pt x="3816955" y="0"/>
                  </a:moveTo>
                  <a:lnTo>
                    <a:pt x="3816955" y="180000"/>
                  </a:lnTo>
                  <a:lnTo>
                    <a:pt x="3809199" y="180000"/>
                  </a:lnTo>
                  <a:cubicBezTo>
                    <a:pt x="3809199" y="799580"/>
                    <a:pt x="3809197" y="1419159"/>
                    <a:pt x="3809197" y="2038739"/>
                  </a:cubicBezTo>
                  <a:lnTo>
                    <a:pt x="3802932" y="2218739"/>
                  </a:lnTo>
                  <a:lnTo>
                    <a:pt x="4141" y="2218739"/>
                  </a:lnTo>
                  <a:lnTo>
                    <a:pt x="4141" y="2038739"/>
                  </a:lnTo>
                  <a:lnTo>
                    <a:pt x="3630248" y="2038739"/>
                  </a:lnTo>
                  <a:lnTo>
                    <a:pt x="3630248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" dist="25400" dir="5400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05" name="Google Shape;1205;p17"/>
            <p:cNvGrpSpPr/>
            <p:nvPr/>
          </p:nvGrpSpPr>
          <p:grpSpPr>
            <a:xfrm>
              <a:off x="1113044" y="3457312"/>
              <a:ext cx="282852" cy="425374"/>
              <a:chOff x="5848350" y="3057525"/>
              <a:chExt cx="491489" cy="739139"/>
            </a:xfrm>
          </p:grpSpPr>
          <p:sp>
            <p:nvSpPr>
              <p:cNvPr id="1206" name="Google Shape;1206;p17"/>
              <p:cNvSpPr/>
              <p:nvPr/>
            </p:nvSpPr>
            <p:spPr>
              <a:xfrm>
                <a:off x="5848350" y="3057525"/>
                <a:ext cx="165734" cy="739139"/>
              </a:xfrm>
              <a:custGeom>
                <a:avLst/>
                <a:gdLst/>
                <a:ahLst/>
                <a:cxnLst/>
                <a:rect l="l" t="t" r="r" b="b"/>
                <a:pathLst>
                  <a:path w="165734" h="739139" extrusionOk="0">
                    <a:moveTo>
                      <a:pt x="82868" y="0"/>
                    </a:moveTo>
                    <a:lnTo>
                      <a:pt x="82868" y="0"/>
                    </a:lnTo>
                    <a:cubicBezTo>
                      <a:pt x="128588" y="0"/>
                      <a:pt x="165735" y="37148"/>
                      <a:pt x="165735" y="82868"/>
                    </a:cubicBezTo>
                    <a:lnTo>
                      <a:pt x="165735" y="656273"/>
                    </a:lnTo>
                    <a:cubicBezTo>
                      <a:pt x="165735" y="701993"/>
                      <a:pt x="128588" y="739140"/>
                      <a:pt x="82868" y="739140"/>
                    </a:cubicBezTo>
                    <a:lnTo>
                      <a:pt x="82868" y="739140"/>
                    </a:lnTo>
                    <a:cubicBezTo>
                      <a:pt x="37148" y="739140"/>
                      <a:pt x="0" y="701993"/>
                      <a:pt x="0" y="656273"/>
                    </a:cubicBezTo>
                    <a:lnTo>
                      <a:pt x="0" y="82868"/>
                    </a:lnTo>
                    <a:cubicBezTo>
                      <a:pt x="0" y="37148"/>
                      <a:pt x="37148" y="0"/>
                      <a:pt x="82868" y="0"/>
                    </a:cubicBez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7" name="Google Shape;1207;p17"/>
              <p:cNvSpPr/>
              <p:nvPr/>
            </p:nvSpPr>
            <p:spPr>
              <a:xfrm>
                <a:off x="5886450" y="3529012"/>
                <a:ext cx="89534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89534" h="171450" extrusionOk="0">
                    <a:moveTo>
                      <a:pt x="44768" y="0"/>
                    </a:moveTo>
                    <a:cubicBezTo>
                      <a:pt x="69533" y="0"/>
                      <a:pt x="89535" y="20002"/>
                      <a:pt x="89535" y="44768"/>
                    </a:cubicBezTo>
                    <a:cubicBezTo>
                      <a:pt x="89535" y="63818"/>
                      <a:pt x="77153" y="80963"/>
                      <a:pt x="60008" y="86677"/>
                    </a:cubicBezTo>
                    <a:lnTo>
                      <a:pt x="63818" y="100965"/>
                    </a:lnTo>
                    <a:lnTo>
                      <a:pt x="82868" y="171450"/>
                    </a:lnTo>
                    <a:lnTo>
                      <a:pt x="44768" y="171450"/>
                    </a:lnTo>
                    <a:lnTo>
                      <a:pt x="6667" y="171450"/>
                    </a:lnTo>
                    <a:lnTo>
                      <a:pt x="25717" y="100965"/>
                    </a:lnTo>
                    <a:lnTo>
                      <a:pt x="29528" y="86677"/>
                    </a:lnTo>
                    <a:cubicBezTo>
                      <a:pt x="12383" y="80010"/>
                      <a:pt x="0" y="63818"/>
                      <a:pt x="0" y="44768"/>
                    </a:cubicBezTo>
                    <a:cubicBezTo>
                      <a:pt x="0" y="20002"/>
                      <a:pt x="20003" y="0"/>
                      <a:pt x="447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8" name="Google Shape;1208;p17"/>
              <p:cNvSpPr/>
              <p:nvPr/>
            </p:nvSpPr>
            <p:spPr>
              <a:xfrm>
                <a:off x="5886450" y="3181350"/>
                <a:ext cx="453389" cy="99059"/>
              </a:xfrm>
              <a:custGeom>
                <a:avLst/>
                <a:gdLst/>
                <a:ahLst/>
                <a:cxnLst/>
                <a:rect l="l" t="t" r="r" b="b"/>
                <a:pathLst>
                  <a:path w="453389" h="99059" extrusionOk="0">
                    <a:moveTo>
                      <a:pt x="48578" y="0"/>
                    </a:moveTo>
                    <a:lnTo>
                      <a:pt x="403860" y="0"/>
                    </a:lnTo>
                    <a:cubicBezTo>
                      <a:pt x="430530" y="0"/>
                      <a:pt x="453390" y="21908"/>
                      <a:pt x="453390" y="49530"/>
                    </a:cubicBezTo>
                    <a:lnTo>
                      <a:pt x="453390" y="49530"/>
                    </a:lnTo>
                    <a:cubicBezTo>
                      <a:pt x="453390" y="76200"/>
                      <a:pt x="431483" y="99060"/>
                      <a:pt x="403860" y="99060"/>
                    </a:cubicBezTo>
                    <a:lnTo>
                      <a:pt x="48578" y="99060"/>
                    </a:lnTo>
                    <a:cubicBezTo>
                      <a:pt x="21908" y="99060"/>
                      <a:pt x="0" y="76200"/>
                      <a:pt x="0" y="49530"/>
                    </a:cubicBezTo>
                    <a:lnTo>
                      <a:pt x="0" y="49530"/>
                    </a:lnTo>
                    <a:cubicBezTo>
                      <a:pt x="0" y="22860"/>
                      <a:pt x="21908" y="0"/>
                      <a:pt x="48578" y="0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09" name="Google Shape;1209;p17"/>
          <p:cNvSpPr txBox="1">
            <a:spLocks noGrp="1"/>
          </p:cNvSpPr>
          <p:nvPr>
            <p:ph type="title"/>
          </p:nvPr>
        </p:nvSpPr>
        <p:spPr>
          <a:xfrm>
            <a:off x="3874425" y="709300"/>
            <a:ext cx="7800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ldrich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ril Fatface"/>
              <a:buNone/>
              <a:defRPr sz="3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ril Fatface"/>
              <a:buNone/>
              <a:defRPr sz="3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ril Fatface"/>
              <a:buNone/>
              <a:defRPr sz="3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ril Fatface"/>
              <a:buNone/>
              <a:defRPr sz="3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ril Fatface"/>
              <a:buNone/>
              <a:defRPr sz="3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ril Fatface"/>
              <a:buNone/>
              <a:defRPr sz="3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ril Fatface"/>
              <a:buNone/>
              <a:defRPr sz="3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ril Fatface"/>
              <a:buNone/>
              <a:defRPr sz="3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10" name="Google Shape;1210;p17"/>
          <p:cNvSpPr txBox="1">
            <a:spLocks noGrp="1"/>
          </p:cNvSpPr>
          <p:nvPr>
            <p:ph type="body" idx="1"/>
          </p:nvPr>
        </p:nvSpPr>
        <p:spPr>
          <a:xfrm>
            <a:off x="3874575" y="1722775"/>
            <a:ext cx="7800300" cy="3627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11" name="Google Shape;1211;p17"/>
          <p:cNvSpPr txBox="1"/>
          <p:nvPr/>
        </p:nvSpPr>
        <p:spPr>
          <a:xfrm rot="5400000">
            <a:off x="-679350" y="52079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 without GIF">
  <p:cSld name="CUSTOM_20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/>
          <p:nvPr/>
        </p:nvSpPr>
        <p:spPr>
          <a:xfrm>
            <a:off x="0" y="6391175"/>
            <a:ext cx="12225600" cy="4668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3"/>
          <p:cNvSpPr/>
          <p:nvPr/>
        </p:nvSpPr>
        <p:spPr>
          <a:xfrm>
            <a:off x="1674913" y="1465502"/>
            <a:ext cx="3028200" cy="5078700"/>
          </a:xfrm>
          <a:prstGeom prst="rect">
            <a:avLst/>
          </a:prstGeom>
          <a:gradFill>
            <a:gsLst>
              <a:gs pos="0">
                <a:srgbClr val="978D90"/>
              </a:gs>
              <a:gs pos="12000">
                <a:srgbClr val="C7C9CB"/>
              </a:gs>
              <a:gs pos="24000">
                <a:srgbClr val="BBBDBC"/>
              </a:gs>
              <a:gs pos="34000">
                <a:srgbClr val="EBEBEB"/>
              </a:gs>
              <a:gs pos="44000">
                <a:srgbClr val="8F8E96"/>
              </a:gs>
              <a:gs pos="54000">
                <a:srgbClr val="A6A5A7"/>
              </a:gs>
              <a:gs pos="63000">
                <a:srgbClr val="AAAAB2"/>
              </a:gs>
              <a:gs pos="73000">
                <a:srgbClr val="BFC1C0"/>
              </a:gs>
              <a:gs pos="81880">
                <a:srgbClr val="F7F7F7"/>
              </a:gs>
              <a:gs pos="90000">
                <a:srgbClr val="979799"/>
              </a:gs>
              <a:gs pos="100000">
                <a:srgbClr val="97979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" name="Google Shape;59;p3"/>
          <p:cNvGrpSpPr/>
          <p:nvPr/>
        </p:nvGrpSpPr>
        <p:grpSpPr>
          <a:xfrm>
            <a:off x="1905445" y="1887944"/>
            <a:ext cx="2573525" cy="3862621"/>
            <a:chOff x="2791645" y="2143693"/>
            <a:chExt cx="2284937" cy="3669600"/>
          </a:xfrm>
        </p:grpSpPr>
        <p:sp>
          <p:nvSpPr>
            <p:cNvPr id="60" name="Google Shape;60;p3"/>
            <p:cNvSpPr/>
            <p:nvPr/>
          </p:nvSpPr>
          <p:spPr>
            <a:xfrm>
              <a:off x="2791645" y="2143693"/>
              <a:ext cx="756900" cy="3669600"/>
            </a:xfrm>
            <a:prstGeom prst="rect">
              <a:avLst/>
            </a:prstGeom>
            <a:gradFill>
              <a:gsLst>
                <a:gs pos="0">
                  <a:srgbClr val="D8D8D8"/>
                </a:gs>
                <a:gs pos="16000">
                  <a:srgbClr val="BBBDBC"/>
                </a:gs>
                <a:gs pos="37000">
                  <a:srgbClr val="C7C9CB"/>
                </a:gs>
                <a:gs pos="58000">
                  <a:srgbClr val="8F8E96"/>
                </a:gs>
                <a:gs pos="69000">
                  <a:srgbClr val="A6A5A7"/>
                </a:gs>
                <a:gs pos="80000">
                  <a:srgbClr val="AAAAB2"/>
                </a:gs>
                <a:gs pos="98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908D9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3555664" y="2143693"/>
              <a:ext cx="756900" cy="3669600"/>
            </a:xfrm>
            <a:prstGeom prst="rect">
              <a:avLst/>
            </a:prstGeom>
            <a:gradFill>
              <a:gsLst>
                <a:gs pos="0">
                  <a:srgbClr val="D8D8D8"/>
                </a:gs>
                <a:gs pos="16000">
                  <a:srgbClr val="BBBDBC"/>
                </a:gs>
                <a:gs pos="37000">
                  <a:srgbClr val="C7C9CB"/>
                </a:gs>
                <a:gs pos="58000">
                  <a:srgbClr val="8F8E96"/>
                </a:gs>
                <a:gs pos="69000">
                  <a:srgbClr val="A6A5A7"/>
                </a:gs>
                <a:gs pos="80000">
                  <a:srgbClr val="AAAAB2"/>
                </a:gs>
                <a:gs pos="98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908D9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4319682" y="2143693"/>
              <a:ext cx="756900" cy="3669600"/>
            </a:xfrm>
            <a:prstGeom prst="rect">
              <a:avLst/>
            </a:prstGeom>
            <a:gradFill>
              <a:gsLst>
                <a:gs pos="0">
                  <a:srgbClr val="D8D8D8"/>
                </a:gs>
                <a:gs pos="16000">
                  <a:srgbClr val="BBBDBC"/>
                </a:gs>
                <a:gs pos="37000">
                  <a:srgbClr val="C7C9CB"/>
                </a:gs>
                <a:gs pos="58000">
                  <a:srgbClr val="8F8E96"/>
                </a:gs>
                <a:gs pos="69000">
                  <a:srgbClr val="A6A5A7"/>
                </a:gs>
                <a:gs pos="80000">
                  <a:srgbClr val="AAAAB2"/>
                </a:gs>
                <a:gs pos="98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908D9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3"/>
          <p:cNvSpPr/>
          <p:nvPr/>
        </p:nvSpPr>
        <p:spPr>
          <a:xfrm rot="-5400000">
            <a:off x="3063915" y="-726230"/>
            <a:ext cx="264900" cy="3597300"/>
          </a:xfrm>
          <a:prstGeom prst="rect">
            <a:avLst/>
          </a:prstGeom>
          <a:gradFill>
            <a:gsLst>
              <a:gs pos="0">
                <a:srgbClr val="978D90"/>
              </a:gs>
              <a:gs pos="12000">
                <a:srgbClr val="C7C9CB"/>
              </a:gs>
              <a:gs pos="24000">
                <a:srgbClr val="BBBDBC"/>
              </a:gs>
              <a:gs pos="34000">
                <a:srgbClr val="EBEBEB"/>
              </a:gs>
              <a:gs pos="44000">
                <a:srgbClr val="8F8E96"/>
              </a:gs>
              <a:gs pos="54000">
                <a:srgbClr val="A6A5A7"/>
              </a:gs>
              <a:gs pos="63000">
                <a:srgbClr val="AAAAB2"/>
              </a:gs>
              <a:gs pos="73000">
                <a:srgbClr val="BFC1C0"/>
              </a:gs>
              <a:gs pos="81880">
                <a:srgbClr val="CCCECD"/>
              </a:gs>
              <a:gs pos="90000">
                <a:srgbClr val="979799"/>
              </a:gs>
              <a:gs pos="100000">
                <a:srgbClr val="979799"/>
              </a:gs>
            </a:gsLst>
            <a:lin ang="5400012" scaled="0"/>
          </a:gradFill>
          <a:ln w="15875" cap="flat" cmpd="sng">
            <a:solidFill>
              <a:srgbClr val="CCCEC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3"/>
          <p:cNvSpPr/>
          <p:nvPr/>
        </p:nvSpPr>
        <p:spPr>
          <a:xfrm>
            <a:off x="1110400" y="937825"/>
            <a:ext cx="285900" cy="5715000"/>
          </a:xfrm>
          <a:prstGeom prst="rect">
            <a:avLst/>
          </a:prstGeom>
          <a:gradFill>
            <a:gsLst>
              <a:gs pos="0">
                <a:srgbClr val="978D90"/>
              </a:gs>
              <a:gs pos="12000">
                <a:srgbClr val="C7C9CB"/>
              </a:gs>
              <a:gs pos="24000">
                <a:srgbClr val="BBBDBC"/>
              </a:gs>
              <a:gs pos="34000">
                <a:srgbClr val="EBEBEB"/>
              </a:gs>
              <a:gs pos="44000">
                <a:srgbClr val="8F8E96"/>
              </a:gs>
              <a:gs pos="54000">
                <a:srgbClr val="A6A5A7"/>
              </a:gs>
              <a:gs pos="63000">
                <a:srgbClr val="AAAAB2"/>
              </a:gs>
              <a:gs pos="73000">
                <a:srgbClr val="BFC1C0"/>
              </a:gs>
              <a:gs pos="81880">
                <a:srgbClr val="CCCECD"/>
              </a:gs>
              <a:gs pos="90000">
                <a:srgbClr val="979799"/>
              </a:gs>
              <a:gs pos="100000">
                <a:srgbClr val="979799"/>
              </a:gs>
            </a:gsLst>
            <a:lin ang="5400012" scaled="0"/>
          </a:gradFill>
          <a:ln w="15875" cap="flat" cmpd="sng">
            <a:solidFill>
              <a:srgbClr val="CCCEC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3"/>
          <p:cNvSpPr/>
          <p:nvPr/>
        </p:nvSpPr>
        <p:spPr>
          <a:xfrm>
            <a:off x="4996231" y="931616"/>
            <a:ext cx="313500" cy="5715000"/>
          </a:xfrm>
          <a:prstGeom prst="rect">
            <a:avLst/>
          </a:prstGeom>
          <a:gradFill>
            <a:gsLst>
              <a:gs pos="0">
                <a:srgbClr val="978D90"/>
              </a:gs>
              <a:gs pos="12000">
                <a:srgbClr val="C7C9CB"/>
              </a:gs>
              <a:gs pos="24000">
                <a:srgbClr val="BBBDBC"/>
              </a:gs>
              <a:gs pos="34000">
                <a:srgbClr val="EBEBEB"/>
              </a:gs>
              <a:gs pos="44000">
                <a:srgbClr val="8F8E96"/>
              </a:gs>
              <a:gs pos="54000">
                <a:srgbClr val="A6A5A7"/>
              </a:gs>
              <a:gs pos="63000">
                <a:srgbClr val="AAAAB2"/>
              </a:gs>
              <a:gs pos="73000">
                <a:srgbClr val="BFC1C0"/>
              </a:gs>
              <a:gs pos="81880">
                <a:srgbClr val="CCCECD"/>
              </a:gs>
              <a:gs pos="90000">
                <a:srgbClr val="979799"/>
              </a:gs>
              <a:gs pos="100000">
                <a:srgbClr val="979799"/>
              </a:gs>
            </a:gsLst>
            <a:lin ang="5400012" scaled="0"/>
          </a:gradFill>
          <a:ln w="15875" cap="flat" cmpd="sng">
            <a:solidFill>
              <a:srgbClr val="CCCEC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3"/>
          <p:cNvSpPr/>
          <p:nvPr/>
        </p:nvSpPr>
        <p:spPr>
          <a:xfrm flipH="1">
            <a:off x="1725164" y="1492620"/>
            <a:ext cx="265390" cy="4591601"/>
          </a:xfrm>
          <a:custGeom>
            <a:avLst/>
            <a:gdLst/>
            <a:ahLst/>
            <a:cxnLst/>
            <a:rect l="l" t="t" r="r" b="b"/>
            <a:pathLst>
              <a:path w="310398" h="4990871" extrusionOk="0">
                <a:moveTo>
                  <a:pt x="298286" y="0"/>
                </a:moveTo>
                <a:lnTo>
                  <a:pt x="19219" y="538113"/>
                </a:lnTo>
                <a:cubicBezTo>
                  <a:pt x="15182" y="2187263"/>
                  <a:pt x="4037" y="2924271"/>
                  <a:pt x="0" y="4573421"/>
                </a:cubicBezTo>
                <a:lnTo>
                  <a:pt x="310398" y="4990871"/>
                </a:lnTo>
                <a:cubicBezTo>
                  <a:pt x="306361" y="3327247"/>
                  <a:pt x="302323" y="1663624"/>
                  <a:pt x="298286" y="0"/>
                </a:cubicBezTo>
                <a:close/>
              </a:path>
            </a:pathLst>
          </a:custGeom>
          <a:gradFill>
            <a:gsLst>
              <a:gs pos="0">
                <a:srgbClr val="757070"/>
              </a:gs>
              <a:gs pos="17000">
                <a:srgbClr val="AAABAD"/>
              </a:gs>
              <a:gs pos="41000">
                <a:srgbClr val="818185"/>
              </a:gs>
              <a:gs pos="73000">
                <a:srgbClr val="BFBFBF"/>
              </a:gs>
              <a:gs pos="100000">
                <a:srgbClr val="757070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3"/>
          <p:cNvSpPr/>
          <p:nvPr/>
        </p:nvSpPr>
        <p:spPr>
          <a:xfrm>
            <a:off x="4425046" y="1468816"/>
            <a:ext cx="249785" cy="4591601"/>
          </a:xfrm>
          <a:custGeom>
            <a:avLst/>
            <a:gdLst/>
            <a:ahLst/>
            <a:cxnLst/>
            <a:rect l="l" t="t" r="r" b="b"/>
            <a:pathLst>
              <a:path w="292146" h="4990871" extrusionOk="0">
                <a:moveTo>
                  <a:pt x="280034" y="0"/>
                </a:moveTo>
                <a:lnTo>
                  <a:pt x="967" y="538113"/>
                </a:lnTo>
                <a:cubicBezTo>
                  <a:pt x="-3070" y="2187263"/>
                  <a:pt x="7109" y="3066160"/>
                  <a:pt x="3072" y="4715310"/>
                </a:cubicBezTo>
                <a:lnTo>
                  <a:pt x="292146" y="4990871"/>
                </a:lnTo>
                <a:cubicBezTo>
                  <a:pt x="288109" y="3327247"/>
                  <a:pt x="284071" y="1663624"/>
                  <a:pt x="280034" y="0"/>
                </a:cubicBezTo>
                <a:close/>
              </a:path>
            </a:pathLst>
          </a:custGeom>
          <a:gradFill>
            <a:gsLst>
              <a:gs pos="0">
                <a:srgbClr val="757070"/>
              </a:gs>
              <a:gs pos="17000">
                <a:srgbClr val="AAABAD"/>
              </a:gs>
              <a:gs pos="41000">
                <a:srgbClr val="818185"/>
              </a:gs>
              <a:gs pos="73000">
                <a:srgbClr val="BFBFBF"/>
              </a:gs>
              <a:gs pos="100000">
                <a:srgbClr val="757070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1741684" y="1502970"/>
            <a:ext cx="2913969" cy="484147"/>
          </a:xfrm>
          <a:custGeom>
            <a:avLst/>
            <a:gdLst/>
            <a:ahLst/>
            <a:cxnLst/>
            <a:rect l="l" t="t" r="r" b="b"/>
            <a:pathLst>
              <a:path w="2906702" h="472339" extrusionOk="0">
                <a:moveTo>
                  <a:pt x="0" y="1"/>
                </a:moveTo>
                <a:lnTo>
                  <a:pt x="2906702" y="0"/>
                </a:lnTo>
                <a:lnTo>
                  <a:pt x="2670533" y="466284"/>
                </a:lnTo>
                <a:lnTo>
                  <a:pt x="224058" y="472339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0">
                <a:srgbClr val="AAABAD"/>
              </a:gs>
              <a:gs pos="20000">
                <a:srgbClr val="AAABAD"/>
              </a:gs>
              <a:gs pos="100000">
                <a:srgbClr val="3B3A4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1717403" y="5726032"/>
            <a:ext cx="2950393" cy="775878"/>
          </a:xfrm>
          <a:custGeom>
            <a:avLst/>
            <a:gdLst/>
            <a:ahLst/>
            <a:cxnLst/>
            <a:rect l="l" t="t" r="r" b="b"/>
            <a:pathLst>
              <a:path w="2943035" h="756954" extrusionOk="0">
                <a:moveTo>
                  <a:pt x="254336" y="0"/>
                </a:moveTo>
                <a:lnTo>
                  <a:pt x="2718976" y="24223"/>
                </a:lnTo>
                <a:lnTo>
                  <a:pt x="2930924" y="278560"/>
                </a:lnTo>
                <a:lnTo>
                  <a:pt x="2943035" y="756954"/>
                </a:lnTo>
                <a:lnTo>
                  <a:pt x="0" y="720621"/>
                </a:lnTo>
                <a:cubicBezTo>
                  <a:pt x="2018" y="579323"/>
                  <a:pt x="4037" y="438025"/>
                  <a:pt x="6055" y="296727"/>
                </a:cubicBezTo>
                <a:lnTo>
                  <a:pt x="254336" y="0"/>
                </a:lnTo>
                <a:close/>
              </a:path>
            </a:pathLst>
          </a:custGeom>
          <a:gradFill>
            <a:gsLst>
              <a:gs pos="0">
                <a:srgbClr val="AAABAD"/>
              </a:gs>
              <a:gs pos="20000">
                <a:srgbClr val="AAABAD"/>
              </a:gs>
              <a:gs pos="58999">
                <a:srgbClr val="818185"/>
              </a:gs>
              <a:gs pos="100000">
                <a:srgbClr val="3B3A4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3"/>
          <p:cNvSpPr/>
          <p:nvPr/>
        </p:nvSpPr>
        <p:spPr>
          <a:xfrm rot="10800000">
            <a:off x="3028480" y="1397245"/>
            <a:ext cx="333900" cy="509400"/>
          </a:xfrm>
          <a:prstGeom prst="trapezoid">
            <a:avLst>
              <a:gd name="adj" fmla="val 25000"/>
            </a:avLst>
          </a:prstGeom>
          <a:solidFill>
            <a:srgbClr val="FFFFFF"/>
          </a:solidFill>
          <a:ln>
            <a:noFill/>
          </a:ln>
          <a:effectLst>
            <a:outerShdw blurRad="127000" sx="120000" sy="12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2145844" y="4404673"/>
            <a:ext cx="2139300" cy="110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CCCCC"/>
              </a:gs>
              <a:gs pos="25000">
                <a:srgbClr val="666666"/>
              </a:gs>
              <a:gs pos="76000">
                <a:srgbClr val="B7B7B7"/>
              </a:gs>
              <a:gs pos="100000">
                <a:srgbClr val="F3F3F3"/>
              </a:gs>
            </a:gsLst>
            <a:lin ang="16200038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1882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6396338" y="1241404"/>
            <a:ext cx="5302500" cy="4059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"/>
          <p:cNvSpPr/>
          <p:nvPr/>
        </p:nvSpPr>
        <p:spPr>
          <a:xfrm rot="-5400000">
            <a:off x="6454688" y="5127367"/>
            <a:ext cx="114000" cy="114000"/>
          </a:xfrm>
          <a:prstGeom prst="ellipse">
            <a:avLst/>
          </a:prstGeom>
          <a:gradFill>
            <a:gsLst>
              <a:gs pos="0">
                <a:srgbClr val="D9D9D9"/>
              </a:gs>
              <a:gs pos="11000">
                <a:srgbClr val="D9D9D9"/>
              </a:gs>
              <a:gs pos="48000">
                <a:srgbClr val="999999"/>
              </a:gs>
              <a:gs pos="100000">
                <a:srgbClr val="66666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3"/>
          <p:cNvSpPr/>
          <p:nvPr/>
        </p:nvSpPr>
        <p:spPr>
          <a:xfrm rot="-5400000">
            <a:off x="11526589" y="1292223"/>
            <a:ext cx="114000" cy="114000"/>
          </a:xfrm>
          <a:prstGeom prst="ellipse">
            <a:avLst/>
          </a:prstGeom>
          <a:gradFill>
            <a:gsLst>
              <a:gs pos="0">
                <a:srgbClr val="D9D9D9"/>
              </a:gs>
              <a:gs pos="11000">
                <a:srgbClr val="D9D9D9"/>
              </a:gs>
              <a:gs pos="48000">
                <a:srgbClr val="999999"/>
              </a:gs>
              <a:gs pos="100000">
                <a:srgbClr val="66666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3"/>
          <p:cNvSpPr/>
          <p:nvPr/>
        </p:nvSpPr>
        <p:spPr>
          <a:xfrm rot="-5400000">
            <a:off x="11507432" y="5123488"/>
            <a:ext cx="114000" cy="114000"/>
          </a:xfrm>
          <a:prstGeom prst="ellipse">
            <a:avLst/>
          </a:prstGeom>
          <a:gradFill>
            <a:gsLst>
              <a:gs pos="0">
                <a:srgbClr val="D9D9D9"/>
              </a:gs>
              <a:gs pos="11000">
                <a:srgbClr val="D9D9D9"/>
              </a:gs>
              <a:gs pos="48000">
                <a:srgbClr val="999999"/>
              </a:gs>
              <a:gs pos="100000">
                <a:srgbClr val="66666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3"/>
          <p:cNvSpPr/>
          <p:nvPr/>
        </p:nvSpPr>
        <p:spPr>
          <a:xfrm rot="10800000">
            <a:off x="9878217" y="3474329"/>
            <a:ext cx="1821261" cy="1823168"/>
          </a:xfrm>
          <a:custGeom>
            <a:avLst/>
            <a:gdLst/>
            <a:ahLst/>
            <a:cxnLst/>
            <a:rect l="l" t="t" r="r" b="b"/>
            <a:pathLst>
              <a:path w="8005542" h="6128296" extrusionOk="0">
                <a:moveTo>
                  <a:pt x="0" y="0"/>
                </a:moveTo>
                <a:lnTo>
                  <a:pt x="8005542" y="0"/>
                </a:lnTo>
                <a:lnTo>
                  <a:pt x="0" y="612829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17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3"/>
          <p:cNvSpPr/>
          <p:nvPr/>
        </p:nvSpPr>
        <p:spPr>
          <a:xfrm>
            <a:off x="6396828" y="1242073"/>
            <a:ext cx="1821261" cy="1823168"/>
          </a:xfrm>
          <a:custGeom>
            <a:avLst/>
            <a:gdLst/>
            <a:ahLst/>
            <a:cxnLst/>
            <a:rect l="l" t="t" r="r" b="b"/>
            <a:pathLst>
              <a:path w="8005542" h="6128296" extrusionOk="0">
                <a:moveTo>
                  <a:pt x="0" y="0"/>
                </a:moveTo>
                <a:lnTo>
                  <a:pt x="8005542" y="0"/>
                </a:lnTo>
                <a:lnTo>
                  <a:pt x="0" y="612829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17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3"/>
          <p:cNvSpPr/>
          <p:nvPr/>
        </p:nvSpPr>
        <p:spPr>
          <a:xfrm rot="-5400000">
            <a:off x="6458518" y="1303767"/>
            <a:ext cx="114000" cy="114000"/>
          </a:xfrm>
          <a:prstGeom prst="ellipse">
            <a:avLst/>
          </a:prstGeom>
          <a:gradFill>
            <a:gsLst>
              <a:gs pos="0">
                <a:srgbClr val="D9D9D9"/>
              </a:gs>
              <a:gs pos="11000">
                <a:srgbClr val="D9D9D9"/>
              </a:gs>
              <a:gs pos="48000">
                <a:srgbClr val="999999"/>
              </a:gs>
              <a:gs pos="100000">
                <a:srgbClr val="66666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3"/>
          <p:cNvSpPr/>
          <p:nvPr/>
        </p:nvSpPr>
        <p:spPr>
          <a:xfrm>
            <a:off x="2681792" y="370560"/>
            <a:ext cx="970800" cy="368100"/>
          </a:xfrm>
          <a:prstGeom prst="roundRect">
            <a:avLst>
              <a:gd name="adj" fmla="val 5154"/>
            </a:avLst>
          </a:prstGeom>
          <a:solidFill>
            <a:srgbClr val="FFFFFF"/>
          </a:solidFill>
          <a:ln>
            <a:noFill/>
          </a:ln>
          <a:effectLst>
            <a:outerShdw blurRad="254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0" name="Google Shape;80;p3"/>
          <p:cNvGrpSpPr/>
          <p:nvPr/>
        </p:nvGrpSpPr>
        <p:grpSpPr>
          <a:xfrm>
            <a:off x="2680784" y="369550"/>
            <a:ext cx="970800" cy="368100"/>
            <a:chOff x="5575375" y="485662"/>
            <a:chExt cx="970800" cy="368100"/>
          </a:xfrm>
        </p:grpSpPr>
        <p:sp>
          <p:nvSpPr>
            <p:cNvPr id="81" name="Google Shape;81;p3"/>
            <p:cNvSpPr/>
            <p:nvPr/>
          </p:nvSpPr>
          <p:spPr>
            <a:xfrm>
              <a:off x="5575375" y="485662"/>
              <a:ext cx="970800" cy="368100"/>
            </a:xfrm>
            <a:prstGeom prst="roundRect">
              <a:avLst>
                <a:gd name="adj" fmla="val 5154"/>
              </a:avLst>
            </a:prstGeom>
            <a:gradFill>
              <a:gsLst>
                <a:gs pos="0">
                  <a:srgbClr val="666666"/>
                </a:gs>
                <a:gs pos="12000">
                  <a:srgbClr val="D9D9D9"/>
                </a:gs>
                <a:gs pos="25000">
                  <a:srgbClr val="666666"/>
                </a:gs>
                <a:gs pos="55000">
                  <a:srgbClr val="B7B7B7"/>
                </a:gs>
                <a:gs pos="69000">
                  <a:srgbClr val="D9D9D9"/>
                </a:gs>
                <a:gs pos="82000">
                  <a:srgbClr val="999999"/>
                </a:gs>
                <a:gs pos="100000">
                  <a:srgbClr val="6666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712132" y="549751"/>
              <a:ext cx="697200" cy="240000"/>
            </a:xfrm>
            <a:prstGeom prst="roundRect">
              <a:avLst>
                <a:gd name="adj" fmla="val 16667"/>
              </a:avLst>
            </a:prstGeom>
            <a:solidFill>
              <a:srgbClr val="2428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" name="Google Shape;83;p3"/>
          <p:cNvGrpSpPr/>
          <p:nvPr/>
        </p:nvGrpSpPr>
        <p:grpSpPr>
          <a:xfrm>
            <a:off x="5548459" y="2761563"/>
            <a:ext cx="307196" cy="701367"/>
            <a:chOff x="6765330" y="1884432"/>
            <a:chExt cx="773988" cy="1767112"/>
          </a:xfrm>
        </p:grpSpPr>
        <p:sp>
          <p:nvSpPr>
            <p:cNvPr id="84" name="Google Shape;84;p3"/>
            <p:cNvSpPr/>
            <p:nvPr/>
          </p:nvSpPr>
          <p:spPr>
            <a:xfrm rot="-5400000">
              <a:off x="6268680" y="2381082"/>
              <a:ext cx="1755000" cy="761700"/>
            </a:xfrm>
            <a:prstGeom prst="roundRect">
              <a:avLst>
                <a:gd name="adj" fmla="val 16667"/>
              </a:avLst>
            </a:prstGeom>
            <a:solidFill>
              <a:srgbClr val="757070"/>
            </a:solidFill>
            <a:ln>
              <a:noFill/>
            </a:ln>
            <a:effectLst>
              <a:outerShdw blurRad="254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 rot="-5400000">
              <a:off x="6292517" y="2404744"/>
              <a:ext cx="1740300" cy="753300"/>
            </a:xfrm>
            <a:prstGeom prst="roundRect">
              <a:avLst>
                <a:gd name="adj" fmla="val 13997"/>
              </a:avLst>
            </a:prstGeom>
            <a:gradFill>
              <a:gsLst>
                <a:gs pos="0">
                  <a:srgbClr val="666666"/>
                </a:gs>
                <a:gs pos="27000">
                  <a:srgbClr val="B7B7B7"/>
                </a:gs>
                <a:gs pos="48000">
                  <a:srgbClr val="999999"/>
                </a:gs>
                <a:gs pos="78000">
                  <a:srgbClr val="D9D9D9"/>
                </a:gs>
                <a:gs pos="100000">
                  <a:srgbClr val="6666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6" name="Google Shape;86;p3"/>
            <p:cNvGrpSpPr/>
            <p:nvPr/>
          </p:nvGrpSpPr>
          <p:grpSpPr>
            <a:xfrm>
              <a:off x="6898397" y="2119470"/>
              <a:ext cx="502500" cy="502500"/>
              <a:chOff x="9407860" y="962845"/>
              <a:chExt cx="502500" cy="502500"/>
            </a:xfrm>
          </p:grpSpPr>
          <p:sp>
            <p:nvSpPr>
              <p:cNvPr id="87" name="Google Shape;87;p3"/>
              <p:cNvSpPr/>
              <p:nvPr/>
            </p:nvSpPr>
            <p:spPr>
              <a:xfrm rot="5400000">
                <a:off x="9407860" y="962845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 rot="5400000">
                <a:off x="9450251" y="1005353"/>
                <a:ext cx="417600" cy="4176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 rot="5400000">
                <a:off x="9497051" y="1052153"/>
                <a:ext cx="324000" cy="324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9550050" y="1115112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" name="Google Shape;91;p3"/>
            <p:cNvGrpSpPr/>
            <p:nvPr/>
          </p:nvGrpSpPr>
          <p:grpSpPr>
            <a:xfrm>
              <a:off x="6898397" y="2889543"/>
              <a:ext cx="502500" cy="502500"/>
              <a:chOff x="9433273" y="1666306"/>
              <a:chExt cx="502500" cy="502500"/>
            </a:xfrm>
          </p:grpSpPr>
          <p:sp>
            <p:nvSpPr>
              <p:cNvPr id="92" name="Google Shape;92;p3"/>
              <p:cNvSpPr/>
              <p:nvPr/>
            </p:nvSpPr>
            <p:spPr>
              <a:xfrm rot="5400000">
                <a:off x="9433273" y="1666306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 rot="5400000">
                <a:off x="9476020" y="1709059"/>
                <a:ext cx="417000" cy="417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 rot="10800000" flipH="1">
                <a:off x="9581015" y="1848339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5" name="Google Shape;95;p3"/>
          <p:cNvSpPr txBox="1">
            <a:spLocks noGrp="1"/>
          </p:cNvSpPr>
          <p:nvPr>
            <p:ph type="title"/>
          </p:nvPr>
        </p:nvSpPr>
        <p:spPr>
          <a:xfrm>
            <a:off x="6804625" y="2395767"/>
            <a:ext cx="4464900" cy="245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None/>
              <a:defRPr sz="7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None/>
              <a:defRPr sz="7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None/>
              <a:defRPr sz="7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None/>
              <a:defRPr sz="7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None/>
              <a:defRPr sz="7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None/>
              <a:defRPr sz="7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None/>
              <a:defRPr sz="7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None/>
              <a:defRPr sz="7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3"/>
          <p:cNvSpPr txBox="1">
            <a:spLocks noGrp="1"/>
          </p:cNvSpPr>
          <p:nvPr>
            <p:ph type="subTitle" idx="1"/>
          </p:nvPr>
        </p:nvSpPr>
        <p:spPr>
          <a:xfrm>
            <a:off x="6804625" y="1837175"/>
            <a:ext cx="4472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 sz="2500">
                <a:solidFill>
                  <a:srgbClr val="FFFFFF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 sz="2500">
                <a:solidFill>
                  <a:srgbClr val="FFFFFF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 sz="2500">
                <a:solidFill>
                  <a:srgbClr val="FFFFFF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 sz="2500">
                <a:solidFill>
                  <a:srgbClr val="FFFFFF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 sz="2500">
                <a:solidFill>
                  <a:srgbClr val="FFFFFF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 sz="2500">
                <a:solidFill>
                  <a:srgbClr val="FFFFFF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 sz="2500">
                <a:solidFill>
                  <a:srgbClr val="FFFFFF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 sz="2500">
                <a:solidFill>
                  <a:srgbClr val="FFFFFF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2500"/>
              <a:buNone/>
              <a:defRPr sz="25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3"/>
          <p:cNvSpPr txBox="1"/>
          <p:nvPr/>
        </p:nvSpPr>
        <p:spPr>
          <a:xfrm rot="5400000">
            <a:off x="-679350" y="57413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98" name="Google Shape;98;p3"/>
          <p:cNvSpPr/>
          <p:nvPr/>
        </p:nvSpPr>
        <p:spPr>
          <a:xfrm>
            <a:off x="4684850" y="1192750"/>
            <a:ext cx="322887" cy="5442795"/>
          </a:xfrm>
          <a:custGeom>
            <a:avLst/>
            <a:gdLst/>
            <a:ahLst/>
            <a:cxnLst/>
            <a:rect l="l" t="t" r="r" b="b"/>
            <a:pathLst>
              <a:path w="322082" h="5310044" extrusionOk="0">
                <a:moveTo>
                  <a:pt x="296725" y="0"/>
                </a:moveTo>
                <a:lnTo>
                  <a:pt x="12110" y="254336"/>
                </a:lnTo>
                <a:cubicBezTo>
                  <a:pt x="8073" y="1903486"/>
                  <a:pt x="4037" y="3552635"/>
                  <a:pt x="0" y="5201785"/>
                </a:cubicBezTo>
                <a:lnTo>
                  <a:pt x="322082" y="5310044"/>
                </a:lnTo>
                <a:cubicBezTo>
                  <a:pt x="315837" y="3546652"/>
                  <a:pt x="302970" y="1763392"/>
                  <a:pt x="296725" y="0"/>
                </a:cubicBezTo>
                <a:close/>
              </a:path>
            </a:pathLst>
          </a:custGeom>
          <a:gradFill>
            <a:gsLst>
              <a:gs pos="0">
                <a:srgbClr val="605F67"/>
              </a:gs>
              <a:gs pos="17000">
                <a:srgbClr val="AAABAD"/>
              </a:gs>
              <a:gs pos="41000">
                <a:srgbClr val="818185"/>
              </a:gs>
              <a:gs pos="73000">
                <a:srgbClr val="818185"/>
              </a:gs>
              <a:gs pos="100000">
                <a:srgbClr val="3B3A4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3"/>
          <p:cNvSpPr/>
          <p:nvPr/>
        </p:nvSpPr>
        <p:spPr>
          <a:xfrm flipH="1">
            <a:off x="1377318" y="1199699"/>
            <a:ext cx="322887" cy="5442795"/>
          </a:xfrm>
          <a:custGeom>
            <a:avLst/>
            <a:gdLst/>
            <a:ahLst/>
            <a:cxnLst/>
            <a:rect l="l" t="t" r="r" b="b"/>
            <a:pathLst>
              <a:path w="322082" h="5310044" extrusionOk="0">
                <a:moveTo>
                  <a:pt x="296725" y="0"/>
                </a:moveTo>
                <a:lnTo>
                  <a:pt x="12110" y="254336"/>
                </a:lnTo>
                <a:cubicBezTo>
                  <a:pt x="8073" y="1903486"/>
                  <a:pt x="4037" y="3552635"/>
                  <a:pt x="0" y="5201785"/>
                </a:cubicBezTo>
                <a:lnTo>
                  <a:pt x="322082" y="5310044"/>
                </a:lnTo>
                <a:cubicBezTo>
                  <a:pt x="315837" y="3546652"/>
                  <a:pt x="302970" y="1763392"/>
                  <a:pt x="296725" y="0"/>
                </a:cubicBezTo>
                <a:close/>
              </a:path>
            </a:pathLst>
          </a:custGeom>
          <a:gradFill>
            <a:gsLst>
              <a:gs pos="0">
                <a:srgbClr val="605F67"/>
              </a:gs>
              <a:gs pos="17000">
                <a:srgbClr val="AAABAD"/>
              </a:gs>
              <a:gs pos="41000">
                <a:srgbClr val="818185"/>
              </a:gs>
              <a:gs pos="73000">
                <a:srgbClr val="818185"/>
              </a:gs>
              <a:gs pos="100000">
                <a:srgbClr val="3B3A4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3"/>
          <p:cNvSpPr/>
          <p:nvPr/>
        </p:nvSpPr>
        <p:spPr>
          <a:xfrm>
            <a:off x="1678425" y="1444425"/>
            <a:ext cx="1545000" cy="5077800"/>
          </a:xfrm>
          <a:prstGeom prst="rect">
            <a:avLst/>
          </a:prstGeom>
          <a:gradFill>
            <a:gsLst>
              <a:gs pos="0">
                <a:srgbClr val="978D90"/>
              </a:gs>
              <a:gs pos="12000">
                <a:srgbClr val="C7C9CB"/>
              </a:gs>
              <a:gs pos="24000">
                <a:srgbClr val="BBBDBC"/>
              </a:gs>
              <a:gs pos="34000">
                <a:srgbClr val="EBEBEB"/>
              </a:gs>
              <a:gs pos="44000">
                <a:srgbClr val="8F8E96"/>
              </a:gs>
              <a:gs pos="54000">
                <a:srgbClr val="A6A5A7"/>
              </a:gs>
              <a:gs pos="63000">
                <a:srgbClr val="AAAAB2"/>
              </a:gs>
              <a:gs pos="73000">
                <a:srgbClr val="BFC1C0"/>
              </a:gs>
              <a:gs pos="81880">
                <a:srgbClr val="CCCECD"/>
              </a:gs>
              <a:gs pos="90000">
                <a:srgbClr val="979799"/>
              </a:gs>
              <a:gs pos="100000">
                <a:srgbClr val="979799"/>
              </a:gs>
            </a:gsLst>
            <a:lin ang="5400012" scaled="0"/>
          </a:gradFill>
          <a:ln w="2857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3"/>
          <p:cNvSpPr/>
          <p:nvPr/>
        </p:nvSpPr>
        <p:spPr>
          <a:xfrm>
            <a:off x="3169109" y="1445459"/>
            <a:ext cx="1545000" cy="5077800"/>
          </a:xfrm>
          <a:prstGeom prst="rect">
            <a:avLst/>
          </a:prstGeom>
          <a:gradFill>
            <a:gsLst>
              <a:gs pos="0">
                <a:srgbClr val="978D90"/>
              </a:gs>
              <a:gs pos="12000">
                <a:srgbClr val="C7C9CB"/>
              </a:gs>
              <a:gs pos="24000">
                <a:srgbClr val="BBBDBC"/>
              </a:gs>
              <a:gs pos="34000">
                <a:srgbClr val="EBEBEB"/>
              </a:gs>
              <a:gs pos="44000">
                <a:srgbClr val="8F8E96"/>
              </a:gs>
              <a:gs pos="54000">
                <a:srgbClr val="A6A5A7"/>
              </a:gs>
              <a:gs pos="63000">
                <a:srgbClr val="AAAAB2"/>
              </a:gs>
              <a:gs pos="73000">
                <a:srgbClr val="BFC1C0"/>
              </a:gs>
              <a:gs pos="81880">
                <a:srgbClr val="CCCECD"/>
              </a:gs>
              <a:gs pos="90000">
                <a:srgbClr val="979799"/>
              </a:gs>
              <a:gs pos="100000">
                <a:srgbClr val="979799"/>
              </a:gs>
            </a:gsLst>
            <a:lin ang="5400012" scaled="0"/>
          </a:gradFill>
          <a:ln w="2857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2971005" y="393192"/>
            <a:ext cx="284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C000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0</a:t>
            </a:r>
            <a:endParaRPr/>
          </a:p>
        </p:txBody>
      </p:sp>
      <p:sp>
        <p:nvSpPr>
          <p:cNvPr id="103" name="Google Shape;103;p3"/>
          <p:cNvSpPr/>
          <p:nvPr/>
        </p:nvSpPr>
        <p:spPr>
          <a:xfrm>
            <a:off x="1407825" y="1198650"/>
            <a:ext cx="3567007" cy="285523"/>
          </a:xfrm>
          <a:custGeom>
            <a:avLst/>
            <a:gdLst/>
            <a:ahLst/>
            <a:cxnLst/>
            <a:rect l="l" t="t" r="r" b="b"/>
            <a:pathLst>
              <a:path w="3584932" h="278559" extrusionOk="0">
                <a:moveTo>
                  <a:pt x="0" y="12112"/>
                </a:moveTo>
                <a:lnTo>
                  <a:pt x="3584932" y="0"/>
                </a:lnTo>
                <a:lnTo>
                  <a:pt x="3300317" y="278559"/>
                </a:lnTo>
                <a:lnTo>
                  <a:pt x="278558" y="272504"/>
                </a:lnTo>
                <a:lnTo>
                  <a:pt x="0" y="12112"/>
                </a:lnTo>
                <a:close/>
              </a:path>
            </a:pathLst>
          </a:custGeom>
          <a:gradFill>
            <a:gsLst>
              <a:gs pos="0">
                <a:srgbClr val="605F67"/>
              </a:gs>
              <a:gs pos="17000">
                <a:srgbClr val="AAABAD"/>
              </a:gs>
              <a:gs pos="41000">
                <a:srgbClr val="818185"/>
              </a:gs>
              <a:gs pos="73000">
                <a:srgbClr val="818185"/>
              </a:gs>
              <a:gs pos="100000">
                <a:srgbClr val="3B3A4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Elevator">
  <p:cSld name="CUSTOM_18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/>
          <p:nvPr/>
        </p:nvSpPr>
        <p:spPr>
          <a:xfrm rot="-5400000">
            <a:off x="-1965036" y="2349300"/>
            <a:ext cx="6795000" cy="2222400"/>
          </a:xfrm>
          <a:prstGeom prst="roundRect">
            <a:avLst>
              <a:gd name="adj" fmla="val 3935"/>
            </a:avLst>
          </a:prstGeom>
          <a:solidFill>
            <a:srgbClr val="5F5E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4"/>
          <p:cNvSpPr/>
          <p:nvPr/>
        </p:nvSpPr>
        <p:spPr>
          <a:xfrm rot="-5400000">
            <a:off x="-2013475" y="2286293"/>
            <a:ext cx="6795000" cy="2222400"/>
          </a:xfrm>
          <a:prstGeom prst="roundRect">
            <a:avLst>
              <a:gd name="adj" fmla="val 3935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4"/>
          <p:cNvSpPr/>
          <p:nvPr/>
        </p:nvSpPr>
        <p:spPr>
          <a:xfrm rot="-5400000">
            <a:off x="-1990262" y="2310449"/>
            <a:ext cx="6795000" cy="2222400"/>
          </a:xfrm>
          <a:prstGeom prst="roundRect">
            <a:avLst>
              <a:gd name="adj" fmla="val 3935"/>
            </a:avLst>
          </a:prstGeom>
          <a:gradFill>
            <a:gsLst>
              <a:gs pos="0">
                <a:srgbClr val="666666"/>
              </a:gs>
              <a:gs pos="27000">
                <a:srgbClr val="B7B7B7"/>
              </a:gs>
              <a:gs pos="48000">
                <a:srgbClr val="999999"/>
              </a:gs>
              <a:gs pos="78000">
                <a:srgbClr val="D9D9D9"/>
              </a:gs>
              <a:gs pos="100000">
                <a:srgbClr val="666666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8" name="Google Shape;108;p4"/>
          <p:cNvGrpSpPr/>
          <p:nvPr/>
        </p:nvGrpSpPr>
        <p:grpSpPr>
          <a:xfrm>
            <a:off x="564992" y="1291254"/>
            <a:ext cx="692043" cy="692043"/>
            <a:chOff x="9433273" y="1666306"/>
            <a:chExt cx="502500" cy="502500"/>
          </a:xfrm>
        </p:grpSpPr>
        <p:sp>
          <p:nvSpPr>
            <p:cNvPr id="109" name="Google Shape;109;p4"/>
            <p:cNvSpPr/>
            <p:nvPr/>
          </p:nvSpPr>
          <p:spPr>
            <a:xfrm rot="5400000">
              <a:off x="9433273" y="1666306"/>
              <a:ext cx="502500" cy="502500"/>
            </a:xfrm>
            <a:prstGeom prst="ellipse">
              <a:avLst/>
            </a:prstGeom>
            <a:gradFill>
              <a:gsLst>
                <a:gs pos="0">
                  <a:srgbClr val="666666"/>
                </a:gs>
                <a:gs pos="27000">
                  <a:srgbClr val="B7B7B7"/>
                </a:gs>
                <a:gs pos="48000">
                  <a:srgbClr val="999999"/>
                </a:gs>
                <a:gs pos="78000">
                  <a:srgbClr val="D9D9D9"/>
                </a:gs>
                <a:gs pos="100000">
                  <a:srgbClr val="666666"/>
                </a:gs>
              </a:gsLst>
              <a:lin ang="0" scaled="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rot="5400000">
              <a:off x="9476020" y="1709059"/>
              <a:ext cx="417000" cy="417000"/>
            </a:xfrm>
            <a:prstGeom prst="ellipse">
              <a:avLst/>
            </a:prstGeom>
            <a:gradFill>
              <a:gsLst>
                <a:gs pos="0">
                  <a:srgbClr val="B7B7B7"/>
                </a:gs>
                <a:gs pos="60000">
                  <a:srgbClr val="D9D9D9"/>
                </a:gs>
                <a:gs pos="100000">
                  <a:srgbClr val="999999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4"/>
          <p:cNvSpPr/>
          <p:nvPr/>
        </p:nvSpPr>
        <p:spPr>
          <a:xfrm>
            <a:off x="610917" y="432119"/>
            <a:ext cx="1574400" cy="689100"/>
          </a:xfrm>
          <a:prstGeom prst="roundRect">
            <a:avLst>
              <a:gd name="adj" fmla="val 16667"/>
            </a:avLst>
          </a:prstGeom>
          <a:solidFill>
            <a:srgbClr val="242827"/>
          </a:solidFill>
          <a:ln>
            <a:noFill/>
          </a:ln>
          <a:effectLst>
            <a:outerShdw sx="102000" sy="102000" algn="ctr" rotWithShape="0">
              <a:srgbClr val="59595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4"/>
          <p:cNvSpPr/>
          <p:nvPr/>
        </p:nvSpPr>
        <p:spPr>
          <a:xfrm rot="-5400000">
            <a:off x="1290302" y="120994"/>
            <a:ext cx="172200" cy="172200"/>
          </a:xfrm>
          <a:prstGeom prst="ellipse">
            <a:avLst/>
          </a:prstGeom>
          <a:gradFill>
            <a:gsLst>
              <a:gs pos="0">
                <a:srgbClr val="D9D9D9"/>
              </a:gs>
              <a:gs pos="11000">
                <a:srgbClr val="D9D9D9"/>
              </a:gs>
              <a:gs pos="48000">
                <a:srgbClr val="999999"/>
              </a:gs>
              <a:gs pos="100000">
                <a:srgbClr val="66666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4"/>
          <p:cNvSpPr/>
          <p:nvPr/>
        </p:nvSpPr>
        <p:spPr>
          <a:xfrm rot="-5400000">
            <a:off x="1290302" y="6529869"/>
            <a:ext cx="172200" cy="172200"/>
          </a:xfrm>
          <a:prstGeom prst="ellipse">
            <a:avLst/>
          </a:prstGeom>
          <a:gradFill>
            <a:gsLst>
              <a:gs pos="0">
                <a:srgbClr val="D9D9D9"/>
              </a:gs>
              <a:gs pos="11000">
                <a:srgbClr val="D9D9D9"/>
              </a:gs>
              <a:gs pos="48000">
                <a:srgbClr val="999999"/>
              </a:gs>
              <a:gs pos="100000">
                <a:srgbClr val="66666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4" name="Google Shape;114;p4"/>
          <p:cNvGrpSpPr/>
          <p:nvPr/>
        </p:nvGrpSpPr>
        <p:grpSpPr>
          <a:xfrm>
            <a:off x="564992" y="2890444"/>
            <a:ext cx="692043" cy="692043"/>
            <a:chOff x="9433273" y="1666306"/>
            <a:chExt cx="502500" cy="502500"/>
          </a:xfrm>
        </p:grpSpPr>
        <p:sp>
          <p:nvSpPr>
            <p:cNvPr id="115" name="Google Shape;115;p4"/>
            <p:cNvSpPr/>
            <p:nvPr/>
          </p:nvSpPr>
          <p:spPr>
            <a:xfrm rot="5400000">
              <a:off x="9433273" y="1666306"/>
              <a:ext cx="502500" cy="502500"/>
            </a:xfrm>
            <a:prstGeom prst="ellipse">
              <a:avLst/>
            </a:prstGeom>
            <a:gradFill>
              <a:gsLst>
                <a:gs pos="0">
                  <a:srgbClr val="666666"/>
                </a:gs>
                <a:gs pos="27000">
                  <a:srgbClr val="B7B7B7"/>
                </a:gs>
                <a:gs pos="48000">
                  <a:srgbClr val="999999"/>
                </a:gs>
                <a:gs pos="78000">
                  <a:srgbClr val="D9D9D9"/>
                </a:gs>
                <a:gs pos="100000">
                  <a:srgbClr val="666666"/>
                </a:gs>
              </a:gsLst>
              <a:lin ang="0" scaled="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5400000">
              <a:off x="9476020" y="1709059"/>
              <a:ext cx="417000" cy="417000"/>
            </a:xfrm>
            <a:prstGeom prst="ellipse">
              <a:avLst/>
            </a:prstGeom>
            <a:gradFill>
              <a:gsLst>
                <a:gs pos="0">
                  <a:srgbClr val="B7B7B7"/>
                </a:gs>
                <a:gs pos="60000">
                  <a:srgbClr val="D9D9D9"/>
                </a:gs>
                <a:gs pos="100000">
                  <a:srgbClr val="999999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" name="Google Shape;117;p4"/>
          <p:cNvGrpSpPr/>
          <p:nvPr/>
        </p:nvGrpSpPr>
        <p:grpSpPr>
          <a:xfrm>
            <a:off x="564992" y="3690039"/>
            <a:ext cx="692043" cy="692043"/>
            <a:chOff x="9433273" y="1666306"/>
            <a:chExt cx="502500" cy="502500"/>
          </a:xfrm>
        </p:grpSpPr>
        <p:sp>
          <p:nvSpPr>
            <p:cNvPr id="118" name="Google Shape;118;p4"/>
            <p:cNvSpPr/>
            <p:nvPr/>
          </p:nvSpPr>
          <p:spPr>
            <a:xfrm rot="5400000">
              <a:off x="9433273" y="1666306"/>
              <a:ext cx="502500" cy="502500"/>
            </a:xfrm>
            <a:prstGeom prst="ellipse">
              <a:avLst/>
            </a:prstGeom>
            <a:gradFill>
              <a:gsLst>
                <a:gs pos="0">
                  <a:srgbClr val="666666"/>
                </a:gs>
                <a:gs pos="27000">
                  <a:srgbClr val="B7B7B7"/>
                </a:gs>
                <a:gs pos="48000">
                  <a:srgbClr val="999999"/>
                </a:gs>
                <a:gs pos="78000">
                  <a:srgbClr val="D9D9D9"/>
                </a:gs>
                <a:gs pos="100000">
                  <a:srgbClr val="666666"/>
                </a:gs>
              </a:gsLst>
              <a:lin ang="0" scaled="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 rot="5400000">
              <a:off x="9476020" y="1709059"/>
              <a:ext cx="417000" cy="417000"/>
            </a:xfrm>
            <a:prstGeom prst="ellipse">
              <a:avLst/>
            </a:prstGeom>
            <a:gradFill>
              <a:gsLst>
                <a:gs pos="0">
                  <a:srgbClr val="B7B7B7"/>
                </a:gs>
                <a:gs pos="60000">
                  <a:srgbClr val="D9D9D9"/>
                </a:gs>
                <a:gs pos="100000">
                  <a:srgbClr val="999999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oogle Shape;120;p4"/>
          <p:cNvGrpSpPr/>
          <p:nvPr/>
        </p:nvGrpSpPr>
        <p:grpSpPr>
          <a:xfrm>
            <a:off x="564992" y="4489635"/>
            <a:ext cx="692043" cy="692043"/>
            <a:chOff x="9433273" y="1666306"/>
            <a:chExt cx="502500" cy="502500"/>
          </a:xfrm>
        </p:grpSpPr>
        <p:sp>
          <p:nvSpPr>
            <p:cNvPr id="121" name="Google Shape;121;p4"/>
            <p:cNvSpPr/>
            <p:nvPr/>
          </p:nvSpPr>
          <p:spPr>
            <a:xfrm rot="5400000">
              <a:off x="9433273" y="1666306"/>
              <a:ext cx="502500" cy="502500"/>
            </a:xfrm>
            <a:prstGeom prst="ellipse">
              <a:avLst/>
            </a:prstGeom>
            <a:gradFill>
              <a:gsLst>
                <a:gs pos="0">
                  <a:srgbClr val="666666"/>
                </a:gs>
                <a:gs pos="27000">
                  <a:srgbClr val="B7B7B7"/>
                </a:gs>
                <a:gs pos="48000">
                  <a:srgbClr val="999999"/>
                </a:gs>
                <a:gs pos="78000">
                  <a:srgbClr val="D9D9D9"/>
                </a:gs>
                <a:gs pos="100000">
                  <a:srgbClr val="666666"/>
                </a:gs>
              </a:gsLst>
              <a:lin ang="0" scaled="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5400000">
              <a:off x="9476020" y="1709059"/>
              <a:ext cx="417000" cy="417000"/>
            </a:xfrm>
            <a:prstGeom prst="ellipse">
              <a:avLst/>
            </a:prstGeom>
            <a:gradFill>
              <a:gsLst>
                <a:gs pos="0">
                  <a:srgbClr val="B7B7B7"/>
                </a:gs>
                <a:gs pos="60000">
                  <a:srgbClr val="D9D9D9"/>
                </a:gs>
                <a:gs pos="100000">
                  <a:srgbClr val="999999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" name="Google Shape;123;p4"/>
          <p:cNvGrpSpPr/>
          <p:nvPr/>
        </p:nvGrpSpPr>
        <p:grpSpPr>
          <a:xfrm>
            <a:off x="564992" y="2090849"/>
            <a:ext cx="692043" cy="692043"/>
            <a:chOff x="9433273" y="1666306"/>
            <a:chExt cx="502500" cy="502500"/>
          </a:xfrm>
        </p:grpSpPr>
        <p:sp>
          <p:nvSpPr>
            <p:cNvPr id="124" name="Google Shape;124;p4"/>
            <p:cNvSpPr/>
            <p:nvPr/>
          </p:nvSpPr>
          <p:spPr>
            <a:xfrm rot="5400000">
              <a:off x="9433273" y="1666306"/>
              <a:ext cx="502500" cy="502500"/>
            </a:xfrm>
            <a:prstGeom prst="ellipse">
              <a:avLst/>
            </a:prstGeom>
            <a:gradFill>
              <a:gsLst>
                <a:gs pos="0">
                  <a:srgbClr val="666666"/>
                </a:gs>
                <a:gs pos="27000">
                  <a:srgbClr val="B7B7B7"/>
                </a:gs>
                <a:gs pos="48000">
                  <a:srgbClr val="999999"/>
                </a:gs>
                <a:gs pos="78000">
                  <a:srgbClr val="D9D9D9"/>
                </a:gs>
                <a:gs pos="100000">
                  <a:srgbClr val="666666"/>
                </a:gs>
              </a:gsLst>
              <a:lin ang="0" scaled="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 rot="5400000">
              <a:off x="9476020" y="1709059"/>
              <a:ext cx="417000" cy="417000"/>
            </a:xfrm>
            <a:prstGeom prst="ellipse">
              <a:avLst/>
            </a:prstGeom>
            <a:gradFill>
              <a:gsLst>
                <a:gs pos="0">
                  <a:srgbClr val="B7B7B7"/>
                </a:gs>
                <a:gs pos="60000">
                  <a:srgbClr val="D9D9D9"/>
                </a:gs>
                <a:gs pos="100000">
                  <a:srgbClr val="999999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26;p4"/>
          <p:cNvGrpSpPr/>
          <p:nvPr/>
        </p:nvGrpSpPr>
        <p:grpSpPr>
          <a:xfrm>
            <a:off x="1516735" y="1286208"/>
            <a:ext cx="692043" cy="692043"/>
            <a:chOff x="9433273" y="1666306"/>
            <a:chExt cx="502500" cy="502500"/>
          </a:xfrm>
        </p:grpSpPr>
        <p:sp>
          <p:nvSpPr>
            <p:cNvPr id="127" name="Google Shape;127;p4"/>
            <p:cNvSpPr/>
            <p:nvPr/>
          </p:nvSpPr>
          <p:spPr>
            <a:xfrm rot="5400000">
              <a:off x="9433273" y="1666306"/>
              <a:ext cx="502500" cy="502500"/>
            </a:xfrm>
            <a:prstGeom prst="ellipse">
              <a:avLst/>
            </a:prstGeom>
            <a:gradFill>
              <a:gsLst>
                <a:gs pos="0">
                  <a:srgbClr val="666666"/>
                </a:gs>
                <a:gs pos="27000">
                  <a:srgbClr val="B7B7B7"/>
                </a:gs>
                <a:gs pos="48000">
                  <a:srgbClr val="999999"/>
                </a:gs>
                <a:gs pos="78000">
                  <a:srgbClr val="D9D9D9"/>
                </a:gs>
                <a:gs pos="100000">
                  <a:srgbClr val="666666"/>
                </a:gs>
              </a:gsLst>
              <a:lin ang="0" scaled="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 rot="5400000">
              <a:off x="9476020" y="1709059"/>
              <a:ext cx="417000" cy="417000"/>
            </a:xfrm>
            <a:prstGeom prst="ellipse">
              <a:avLst/>
            </a:prstGeom>
            <a:gradFill>
              <a:gsLst>
                <a:gs pos="0">
                  <a:srgbClr val="B7B7B7"/>
                </a:gs>
                <a:gs pos="60000">
                  <a:srgbClr val="D9D9D9"/>
                </a:gs>
                <a:gs pos="100000">
                  <a:srgbClr val="999999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9" name="Google Shape;129;p4"/>
          <p:cNvGrpSpPr/>
          <p:nvPr/>
        </p:nvGrpSpPr>
        <p:grpSpPr>
          <a:xfrm>
            <a:off x="1516735" y="2885398"/>
            <a:ext cx="692043" cy="692043"/>
            <a:chOff x="9433273" y="1666306"/>
            <a:chExt cx="502500" cy="502500"/>
          </a:xfrm>
        </p:grpSpPr>
        <p:sp>
          <p:nvSpPr>
            <p:cNvPr id="130" name="Google Shape;130;p4"/>
            <p:cNvSpPr/>
            <p:nvPr/>
          </p:nvSpPr>
          <p:spPr>
            <a:xfrm rot="5400000">
              <a:off x="9433273" y="1666306"/>
              <a:ext cx="502500" cy="502500"/>
            </a:xfrm>
            <a:prstGeom prst="ellipse">
              <a:avLst/>
            </a:prstGeom>
            <a:gradFill>
              <a:gsLst>
                <a:gs pos="0">
                  <a:srgbClr val="666666"/>
                </a:gs>
                <a:gs pos="27000">
                  <a:srgbClr val="B7B7B7"/>
                </a:gs>
                <a:gs pos="48000">
                  <a:srgbClr val="999999"/>
                </a:gs>
                <a:gs pos="78000">
                  <a:srgbClr val="D9D9D9"/>
                </a:gs>
                <a:gs pos="100000">
                  <a:srgbClr val="666666"/>
                </a:gs>
              </a:gsLst>
              <a:lin ang="0" scaled="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 rot="5400000">
              <a:off x="9476020" y="1709059"/>
              <a:ext cx="417000" cy="417000"/>
            </a:xfrm>
            <a:prstGeom prst="ellipse">
              <a:avLst/>
            </a:prstGeom>
            <a:gradFill>
              <a:gsLst>
                <a:gs pos="0">
                  <a:srgbClr val="B7B7B7"/>
                </a:gs>
                <a:gs pos="60000">
                  <a:srgbClr val="D9D9D9"/>
                </a:gs>
                <a:gs pos="100000">
                  <a:srgbClr val="999999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" name="Google Shape;132;p4"/>
          <p:cNvGrpSpPr/>
          <p:nvPr/>
        </p:nvGrpSpPr>
        <p:grpSpPr>
          <a:xfrm>
            <a:off x="1516735" y="3684993"/>
            <a:ext cx="692043" cy="692043"/>
            <a:chOff x="9433273" y="1666306"/>
            <a:chExt cx="502500" cy="502500"/>
          </a:xfrm>
        </p:grpSpPr>
        <p:sp>
          <p:nvSpPr>
            <p:cNvPr id="133" name="Google Shape;133;p4"/>
            <p:cNvSpPr/>
            <p:nvPr/>
          </p:nvSpPr>
          <p:spPr>
            <a:xfrm rot="5400000">
              <a:off x="9433273" y="1666306"/>
              <a:ext cx="502500" cy="502500"/>
            </a:xfrm>
            <a:prstGeom prst="ellipse">
              <a:avLst/>
            </a:prstGeom>
            <a:gradFill>
              <a:gsLst>
                <a:gs pos="0">
                  <a:srgbClr val="666666"/>
                </a:gs>
                <a:gs pos="27000">
                  <a:srgbClr val="B7B7B7"/>
                </a:gs>
                <a:gs pos="48000">
                  <a:srgbClr val="999999"/>
                </a:gs>
                <a:gs pos="78000">
                  <a:srgbClr val="D9D9D9"/>
                </a:gs>
                <a:gs pos="100000">
                  <a:srgbClr val="666666"/>
                </a:gs>
              </a:gsLst>
              <a:lin ang="0" scaled="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 rot="5400000">
              <a:off x="9476020" y="1709059"/>
              <a:ext cx="417000" cy="417000"/>
            </a:xfrm>
            <a:prstGeom prst="ellipse">
              <a:avLst/>
            </a:prstGeom>
            <a:gradFill>
              <a:gsLst>
                <a:gs pos="0">
                  <a:srgbClr val="B7B7B7"/>
                </a:gs>
                <a:gs pos="60000">
                  <a:srgbClr val="D9D9D9"/>
                </a:gs>
                <a:gs pos="100000">
                  <a:srgbClr val="999999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" name="Google Shape;135;p4"/>
          <p:cNvGrpSpPr/>
          <p:nvPr/>
        </p:nvGrpSpPr>
        <p:grpSpPr>
          <a:xfrm>
            <a:off x="1516735" y="4484589"/>
            <a:ext cx="692043" cy="692043"/>
            <a:chOff x="9433273" y="1666306"/>
            <a:chExt cx="502500" cy="502500"/>
          </a:xfrm>
        </p:grpSpPr>
        <p:sp>
          <p:nvSpPr>
            <p:cNvPr id="136" name="Google Shape;136;p4"/>
            <p:cNvSpPr/>
            <p:nvPr/>
          </p:nvSpPr>
          <p:spPr>
            <a:xfrm rot="5400000">
              <a:off x="9433273" y="1666306"/>
              <a:ext cx="502500" cy="502500"/>
            </a:xfrm>
            <a:prstGeom prst="ellipse">
              <a:avLst/>
            </a:prstGeom>
            <a:gradFill>
              <a:gsLst>
                <a:gs pos="0">
                  <a:srgbClr val="666666"/>
                </a:gs>
                <a:gs pos="27000">
                  <a:srgbClr val="B7B7B7"/>
                </a:gs>
                <a:gs pos="48000">
                  <a:srgbClr val="999999"/>
                </a:gs>
                <a:gs pos="78000">
                  <a:srgbClr val="D9D9D9"/>
                </a:gs>
                <a:gs pos="100000">
                  <a:srgbClr val="666666"/>
                </a:gs>
              </a:gsLst>
              <a:lin ang="0" scaled="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 rot="5400000">
              <a:off x="9476020" y="1709059"/>
              <a:ext cx="417000" cy="417000"/>
            </a:xfrm>
            <a:prstGeom prst="ellipse">
              <a:avLst/>
            </a:prstGeom>
            <a:gradFill>
              <a:gsLst>
                <a:gs pos="0">
                  <a:srgbClr val="B7B7B7"/>
                </a:gs>
                <a:gs pos="60000">
                  <a:srgbClr val="D9D9D9"/>
                </a:gs>
                <a:gs pos="100000">
                  <a:srgbClr val="999999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" name="Google Shape;138;p4"/>
          <p:cNvGrpSpPr/>
          <p:nvPr/>
        </p:nvGrpSpPr>
        <p:grpSpPr>
          <a:xfrm>
            <a:off x="1516735" y="2085803"/>
            <a:ext cx="692043" cy="692043"/>
            <a:chOff x="9433273" y="1666306"/>
            <a:chExt cx="502500" cy="502500"/>
          </a:xfrm>
        </p:grpSpPr>
        <p:sp>
          <p:nvSpPr>
            <p:cNvPr id="139" name="Google Shape;139;p4"/>
            <p:cNvSpPr/>
            <p:nvPr/>
          </p:nvSpPr>
          <p:spPr>
            <a:xfrm rot="5400000">
              <a:off x="9433273" y="1666306"/>
              <a:ext cx="502500" cy="502500"/>
            </a:xfrm>
            <a:prstGeom prst="ellipse">
              <a:avLst/>
            </a:prstGeom>
            <a:gradFill>
              <a:gsLst>
                <a:gs pos="0">
                  <a:srgbClr val="666666"/>
                </a:gs>
                <a:gs pos="27000">
                  <a:srgbClr val="B7B7B7"/>
                </a:gs>
                <a:gs pos="48000">
                  <a:srgbClr val="999999"/>
                </a:gs>
                <a:gs pos="78000">
                  <a:srgbClr val="D9D9D9"/>
                </a:gs>
                <a:gs pos="100000">
                  <a:srgbClr val="666666"/>
                </a:gs>
              </a:gsLst>
              <a:lin ang="0" scaled="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 rot="5400000">
              <a:off x="9476020" y="1709059"/>
              <a:ext cx="417000" cy="417000"/>
            </a:xfrm>
            <a:prstGeom prst="ellipse">
              <a:avLst/>
            </a:prstGeom>
            <a:gradFill>
              <a:gsLst>
                <a:gs pos="0">
                  <a:srgbClr val="B7B7B7"/>
                </a:gs>
                <a:gs pos="60000">
                  <a:srgbClr val="D9D9D9"/>
                </a:gs>
                <a:gs pos="100000">
                  <a:srgbClr val="999999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1" name="Google Shape;141;p4"/>
          <p:cNvSpPr txBox="1"/>
          <p:nvPr/>
        </p:nvSpPr>
        <p:spPr>
          <a:xfrm>
            <a:off x="1452742" y="1321090"/>
            <a:ext cx="817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C000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10</a:t>
            </a:r>
            <a:endParaRPr/>
          </a:p>
        </p:txBody>
      </p:sp>
      <p:sp>
        <p:nvSpPr>
          <p:cNvPr id="142" name="Google Shape;142;p4"/>
          <p:cNvSpPr txBox="1"/>
          <p:nvPr/>
        </p:nvSpPr>
        <p:spPr>
          <a:xfrm>
            <a:off x="580642" y="1328154"/>
            <a:ext cx="696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3A3838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9</a:t>
            </a:r>
            <a:endParaRPr/>
          </a:p>
        </p:txBody>
      </p:sp>
      <p:sp>
        <p:nvSpPr>
          <p:cNvPr id="143" name="Google Shape;143;p4"/>
          <p:cNvSpPr txBox="1"/>
          <p:nvPr/>
        </p:nvSpPr>
        <p:spPr>
          <a:xfrm>
            <a:off x="569539" y="2146675"/>
            <a:ext cx="696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3A3838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7</a:t>
            </a:r>
            <a:endParaRPr/>
          </a:p>
        </p:txBody>
      </p:sp>
      <p:sp>
        <p:nvSpPr>
          <p:cNvPr id="144" name="Google Shape;144;p4"/>
          <p:cNvSpPr txBox="1"/>
          <p:nvPr/>
        </p:nvSpPr>
        <p:spPr>
          <a:xfrm>
            <a:off x="1521283" y="2147687"/>
            <a:ext cx="696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3A3838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8</a:t>
            </a:r>
            <a:endParaRPr/>
          </a:p>
        </p:txBody>
      </p:sp>
      <p:sp>
        <p:nvSpPr>
          <p:cNvPr id="145" name="Google Shape;145;p4"/>
          <p:cNvSpPr txBox="1"/>
          <p:nvPr/>
        </p:nvSpPr>
        <p:spPr>
          <a:xfrm>
            <a:off x="558435" y="2934916"/>
            <a:ext cx="696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C000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5</a:t>
            </a:r>
            <a:endParaRPr/>
          </a:p>
        </p:txBody>
      </p:sp>
      <p:sp>
        <p:nvSpPr>
          <p:cNvPr id="146" name="Google Shape;146;p4"/>
          <p:cNvSpPr txBox="1"/>
          <p:nvPr/>
        </p:nvSpPr>
        <p:spPr>
          <a:xfrm>
            <a:off x="1510179" y="2935928"/>
            <a:ext cx="696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3A3838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6</a:t>
            </a:r>
            <a:endParaRPr/>
          </a:p>
        </p:txBody>
      </p:sp>
      <p:sp>
        <p:nvSpPr>
          <p:cNvPr id="147" name="Google Shape;147;p4"/>
          <p:cNvSpPr txBox="1"/>
          <p:nvPr/>
        </p:nvSpPr>
        <p:spPr>
          <a:xfrm>
            <a:off x="565497" y="3729216"/>
            <a:ext cx="696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3A3838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3</a:t>
            </a:r>
            <a:endParaRPr/>
          </a:p>
        </p:txBody>
      </p:sp>
      <p:sp>
        <p:nvSpPr>
          <p:cNvPr id="148" name="Google Shape;148;p4"/>
          <p:cNvSpPr txBox="1"/>
          <p:nvPr/>
        </p:nvSpPr>
        <p:spPr>
          <a:xfrm>
            <a:off x="1517241" y="3730228"/>
            <a:ext cx="696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3A3838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4</a:t>
            </a:r>
            <a:endParaRPr/>
          </a:p>
        </p:txBody>
      </p:sp>
      <p:sp>
        <p:nvSpPr>
          <p:cNvPr id="149" name="Google Shape;149;p4"/>
          <p:cNvSpPr txBox="1"/>
          <p:nvPr/>
        </p:nvSpPr>
        <p:spPr>
          <a:xfrm>
            <a:off x="559630" y="4543309"/>
            <a:ext cx="696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3A3838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1</a:t>
            </a:r>
            <a:endParaRPr/>
          </a:p>
        </p:txBody>
      </p:sp>
      <p:sp>
        <p:nvSpPr>
          <p:cNvPr id="150" name="Google Shape;150;p4"/>
          <p:cNvSpPr txBox="1"/>
          <p:nvPr/>
        </p:nvSpPr>
        <p:spPr>
          <a:xfrm>
            <a:off x="1518249" y="4542696"/>
            <a:ext cx="696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C000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2</a:t>
            </a:r>
            <a:endParaRPr>
              <a:solidFill>
                <a:srgbClr val="FFC000"/>
              </a:solidFill>
            </a:endParaRPr>
          </a:p>
        </p:txBody>
      </p:sp>
      <p:grpSp>
        <p:nvGrpSpPr>
          <p:cNvPr id="151" name="Google Shape;151;p4"/>
          <p:cNvGrpSpPr/>
          <p:nvPr/>
        </p:nvGrpSpPr>
        <p:grpSpPr>
          <a:xfrm>
            <a:off x="524314" y="6109632"/>
            <a:ext cx="632746" cy="617523"/>
            <a:chOff x="8913362" y="1673548"/>
            <a:chExt cx="1436100" cy="1436100"/>
          </a:xfrm>
        </p:grpSpPr>
        <p:grpSp>
          <p:nvGrpSpPr>
            <p:cNvPr id="152" name="Google Shape;152;p4"/>
            <p:cNvGrpSpPr/>
            <p:nvPr/>
          </p:nvGrpSpPr>
          <p:grpSpPr>
            <a:xfrm>
              <a:off x="8913362" y="1673548"/>
              <a:ext cx="1436100" cy="1436100"/>
              <a:chOff x="8913362" y="1657904"/>
              <a:chExt cx="1436100" cy="1436100"/>
            </a:xfrm>
          </p:grpSpPr>
          <p:sp>
            <p:nvSpPr>
              <p:cNvPr id="153" name="Google Shape;153;p4"/>
              <p:cNvSpPr/>
              <p:nvPr/>
            </p:nvSpPr>
            <p:spPr>
              <a:xfrm rot="5400000">
                <a:off x="8913362" y="1657904"/>
                <a:ext cx="1436100" cy="14361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 rot="5400000">
                <a:off x="9033770" y="1778396"/>
                <a:ext cx="1195200" cy="11952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" name="Google Shape;155;p4"/>
            <p:cNvGrpSpPr/>
            <p:nvPr/>
          </p:nvGrpSpPr>
          <p:grpSpPr>
            <a:xfrm>
              <a:off x="9249787" y="2138660"/>
              <a:ext cx="772530" cy="468180"/>
              <a:chOff x="9146708" y="2072034"/>
              <a:chExt cx="1069246" cy="648000"/>
            </a:xfrm>
          </p:grpSpPr>
          <p:sp>
            <p:nvSpPr>
              <p:cNvPr id="156" name="Google Shape;156;p4"/>
              <p:cNvSpPr/>
              <p:nvPr/>
            </p:nvSpPr>
            <p:spPr>
              <a:xfrm rot="5400000" flipH="1">
                <a:off x="9066289" y="2164654"/>
                <a:ext cx="623261" cy="46242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 rot="-5400000">
                <a:off x="9673112" y="2164654"/>
                <a:ext cx="623261" cy="46242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9665796" y="2072034"/>
                <a:ext cx="72000" cy="648000"/>
              </a:xfrm>
              <a:prstGeom prst="rect">
                <a:avLst/>
              </a:prstGeom>
              <a:gradFill>
                <a:gsLst>
                  <a:gs pos="0">
                    <a:srgbClr val="B7B7B7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9" name="Google Shape;159;p4"/>
          <p:cNvGrpSpPr/>
          <p:nvPr/>
        </p:nvGrpSpPr>
        <p:grpSpPr>
          <a:xfrm>
            <a:off x="1588108" y="6109951"/>
            <a:ext cx="632746" cy="617523"/>
            <a:chOff x="9005206" y="3299989"/>
            <a:chExt cx="1436100" cy="1436100"/>
          </a:xfrm>
        </p:grpSpPr>
        <p:grpSp>
          <p:nvGrpSpPr>
            <p:cNvPr id="160" name="Google Shape;160;p4"/>
            <p:cNvGrpSpPr/>
            <p:nvPr/>
          </p:nvGrpSpPr>
          <p:grpSpPr>
            <a:xfrm>
              <a:off x="9005206" y="3299989"/>
              <a:ext cx="1436100" cy="1436100"/>
              <a:chOff x="8913362" y="1657904"/>
              <a:chExt cx="1436100" cy="1436100"/>
            </a:xfrm>
          </p:grpSpPr>
          <p:sp>
            <p:nvSpPr>
              <p:cNvPr id="161" name="Google Shape;161;p4"/>
              <p:cNvSpPr/>
              <p:nvPr/>
            </p:nvSpPr>
            <p:spPr>
              <a:xfrm rot="5400000">
                <a:off x="8913362" y="1657904"/>
                <a:ext cx="1436100" cy="14361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 rot="5400000">
                <a:off x="9033770" y="1778396"/>
                <a:ext cx="1195200" cy="11952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C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" name="Google Shape;163;p4"/>
            <p:cNvGrpSpPr/>
            <p:nvPr/>
          </p:nvGrpSpPr>
          <p:grpSpPr>
            <a:xfrm>
              <a:off x="9305410" y="3786784"/>
              <a:ext cx="838779" cy="468300"/>
              <a:chOff x="9323577" y="5149301"/>
              <a:chExt cx="838779" cy="468300"/>
            </a:xfrm>
          </p:grpSpPr>
          <p:sp>
            <p:nvSpPr>
              <p:cNvPr id="164" name="Google Shape;164;p4"/>
              <p:cNvSpPr/>
              <p:nvPr/>
            </p:nvSpPr>
            <p:spPr>
              <a:xfrm rot="-5400000">
                <a:off x="9265287" y="5214948"/>
                <a:ext cx="451760" cy="335179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 rot="5400000" flipH="1">
                <a:off x="9768887" y="5214948"/>
                <a:ext cx="451760" cy="335179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9716603" y="5149301"/>
                <a:ext cx="51900" cy="468300"/>
              </a:xfrm>
              <a:prstGeom prst="rect">
                <a:avLst/>
              </a:prstGeom>
              <a:gradFill>
                <a:gsLst>
                  <a:gs pos="0">
                    <a:srgbClr val="B7B7B7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7" name="Google Shape;167;p4"/>
          <p:cNvSpPr/>
          <p:nvPr/>
        </p:nvSpPr>
        <p:spPr>
          <a:xfrm>
            <a:off x="2935705" y="230114"/>
            <a:ext cx="8895900" cy="6414600"/>
          </a:xfrm>
          <a:prstGeom prst="rect">
            <a:avLst/>
          </a:prstGeom>
          <a:solidFill>
            <a:srgbClr val="FF9999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4"/>
          <p:cNvSpPr/>
          <p:nvPr/>
        </p:nvSpPr>
        <p:spPr>
          <a:xfrm rot="-5400000">
            <a:off x="3029207" y="6356674"/>
            <a:ext cx="180300" cy="180300"/>
          </a:xfrm>
          <a:prstGeom prst="ellipse">
            <a:avLst/>
          </a:prstGeom>
          <a:gradFill>
            <a:gsLst>
              <a:gs pos="0">
                <a:srgbClr val="D9D9D9"/>
              </a:gs>
              <a:gs pos="11000">
                <a:srgbClr val="D9D9D9"/>
              </a:gs>
              <a:gs pos="48000">
                <a:srgbClr val="999999"/>
              </a:gs>
              <a:gs pos="100000">
                <a:srgbClr val="66666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4"/>
          <p:cNvSpPr/>
          <p:nvPr/>
        </p:nvSpPr>
        <p:spPr>
          <a:xfrm rot="-5400000">
            <a:off x="11559479" y="310284"/>
            <a:ext cx="180300" cy="180300"/>
          </a:xfrm>
          <a:prstGeom prst="ellipse">
            <a:avLst/>
          </a:prstGeom>
          <a:gradFill>
            <a:gsLst>
              <a:gs pos="0">
                <a:srgbClr val="D9D9D9"/>
              </a:gs>
              <a:gs pos="11000">
                <a:srgbClr val="D9D9D9"/>
              </a:gs>
              <a:gs pos="48000">
                <a:srgbClr val="999999"/>
              </a:gs>
              <a:gs pos="100000">
                <a:srgbClr val="66666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4"/>
          <p:cNvSpPr/>
          <p:nvPr/>
        </p:nvSpPr>
        <p:spPr>
          <a:xfrm rot="-5400000">
            <a:off x="11529204" y="6364981"/>
            <a:ext cx="180300" cy="180300"/>
          </a:xfrm>
          <a:prstGeom prst="ellipse">
            <a:avLst/>
          </a:prstGeom>
          <a:gradFill>
            <a:gsLst>
              <a:gs pos="0">
                <a:srgbClr val="D9D9D9"/>
              </a:gs>
              <a:gs pos="11000">
                <a:srgbClr val="D9D9D9"/>
              </a:gs>
              <a:gs pos="48000">
                <a:srgbClr val="999999"/>
              </a:gs>
              <a:gs pos="100000">
                <a:srgbClr val="66666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4"/>
          <p:cNvSpPr/>
          <p:nvPr/>
        </p:nvSpPr>
        <p:spPr>
          <a:xfrm rot="10800000">
            <a:off x="8160536" y="2973643"/>
            <a:ext cx="3662535" cy="3661657"/>
          </a:xfrm>
          <a:custGeom>
            <a:avLst/>
            <a:gdLst/>
            <a:ahLst/>
            <a:cxnLst/>
            <a:rect l="l" t="t" r="r" b="b"/>
            <a:pathLst>
              <a:path w="8005542" h="6128296" extrusionOk="0">
                <a:moveTo>
                  <a:pt x="0" y="0"/>
                </a:moveTo>
                <a:lnTo>
                  <a:pt x="8005542" y="0"/>
                </a:lnTo>
                <a:lnTo>
                  <a:pt x="0" y="612829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17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4"/>
          <p:cNvSpPr txBox="1"/>
          <p:nvPr/>
        </p:nvSpPr>
        <p:spPr>
          <a:xfrm>
            <a:off x="3440901" y="602754"/>
            <a:ext cx="29982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 </a:t>
            </a:r>
            <a:r>
              <a:rPr lang="en" sz="2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First Floor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4"/>
          <p:cNvSpPr/>
          <p:nvPr/>
        </p:nvSpPr>
        <p:spPr>
          <a:xfrm>
            <a:off x="2937769" y="231172"/>
            <a:ext cx="3662535" cy="3661657"/>
          </a:xfrm>
          <a:custGeom>
            <a:avLst/>
            <a:gdLst/>
            <a:ahLst/>
            <a:cxnLst/>
            <a:rect l="l" t="t" r="r" b="b"/>
            <a:pathLst>
              <a:path w="8005542" h="6128296" extrusionOk="0">
                <a:moveTo>
                  <a:pt x="0" y="0"/>
                </a:moveTo>
                <a:lnTo>
                  <a:pt x="8005542" y="0"/>
                </a:lnTo>
                <a:lnTo>
                  <a:pt x="0" y="612829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17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4"/>
          <p:cNvSpPr/>
          <p:nvPr/>
        </p:nvSpPr>
        <p:spPr>
          <a:xfrm rot="-5400000">
            <a:off x="3035260" y="314090"/>
            <a:ext cx="180300" cy="180300"/>
          </a:xfrm>
          <a:prstGeom prst="ellipse">
            <a:avLst/>
          </a:prstGeom>
          <a:gradFill>
            <a:gsLst>
              <a:gs pos="0">
                <a:srgbClr val="D9D9D9"/>
              </a:gs>
              <a:gs pos="11000">
                <a:srgbClr val="D9D9D9"/>
              </a:gs>
              <a:gs pos="48000">
                <a:srgbClr val="999999"/>
              </a:gs>
              <a:gs pos="100000">
                <a:srgbClr val="66666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4"/>
          <p:cNvSpPr txBox="1"/>
          <p:nvPr/>
        </p:nvSpPr>
        <p:spPr>
          <a:xfrm>
            <a:off x="3440901" y="1765948"/>
            <a:ext cx="2998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 </a:t>
            </a:r>
            <a:r>
              <a:rPr lang="en" sz="2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Second Floor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4"/>
          <p:cNvSpPr txBox="1"/>
          <p:nvPr/>
        </p:nvSpPr>
        <p:spPr>
          <a:xfrm>
            <a:off x="3440901" y="2901811"/>
            <a:ext cx="2998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 </a:t>
            </a:r>
            <a:r>
              <a:rPr lang="en" sz="2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Third Floor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" name="Google Shape;177;p4"/>
          <p:cNvSpPr txBox="1"/>
          <p:nvPr/>
        </p:nvSpPr>
        <p:spPr>
          <a:xfrm>
            <a:off x="3440901" y="4037674"/>
            <a:ext cx="2998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4 </a:t>
            </a:r>
            <a:r>
              <a:rPr lang="en" sz="2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Fourth Floor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" name="Google Shape;178;p4"/>
          <p:cNvSpPr txBox="1"/>
          <p:nvPr/>
        </p:nvSpPr>
        <p:spPr>
          <a:xfrm>
            <a:off x="3440901" y="5173538"/>
            <a:ext cx="2998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5 </a:t>
            </a:r>
            <a:r>
              <a:rPr lang="en" sz="2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Fifth Floor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9" name="Google Shape;179;p4"/>
          <p:cNvSpPr txBox="1"/>
          <p:nvPr/>
        </p:nvSpPr>
        <p:spPr>
          <a:xfrm>
            <a:off x="7571832" y="597708"/>
            <a:ext cx="2998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6 </a:t>
            </a:r>
            <a:r>
              <a:rPr lang="en" sz="2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Sixth Floor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0" name="Google Shape;180;p4"/>
          <p:cNvSpPr txBox="1"/>
          <p:nvPr/>
        </p:nvSpPr>
        <p:spPr>
          <a:xfrm>
            <a:off x="7571832" y="1760902"/>
            <a:ext cx="2998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7 </a:t>
            </a:r>
            <a:r>
              <a:rPr lang="en" sz="2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Seventh Floor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" name="Google Shape;181;p4"/>
          <p:cNvSpPr txBox="1"/>
          <p:nvPr/>
        </p:nvSpPr>
        <p:spPr>
          <a:xfrm>
            <a:off x="7571832" y="2896765"/>
            <a:ext cx="2998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8 </a:t>
            </a:r>
            <a:r>
              <a:rPr lang="en" sz="2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Eighth Floor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" name="Google Shape;182;p4"/>
          <p:cNvSpPr txBox="1"/>
          <p:nvPr/>
        </p:nvSpPr>
        <p:spPr>
          <a:xfrm>
            <a:off x="7571832" y="4032628"/>
            <a:ext cx="2998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9 </a:t>
            </a:r>
            <a:r>
              <a:rPr lang="en" sz="2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Ninth Floor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" name="Google Shape;183;p4"/>
          <p:cNvSpPr txBox="1"/>
          <p:nvPr/>
        </p:nvSpPr>
        <p:spPr>
          <a:xfrm>
            <a:off x="7571832" y="5168492"/>
            <a:ext cx="2998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10 </a:t>
            </a:r>
            <a:r>
              <a:rPr lang="en" sz="2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Tenth Floor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4" name="Google Shape;194;p4" descr="A picture containing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0854" y="234498"/>
            <a:ext cx="1134422" cy="124668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4"/>
          <p:cNvSpPr txBox="1"/>
          <p:nvPr/>
        </p:nvSpPr>
        <p:spPr>
          <a:xfrm rot="5400000">
            <a:off x="-679350" y="57413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grpSp>
        <p:nvGrpSpPr>
          <p:cNvPr id="196" name="Google Shape;196;p4"/>
          <p:cNvGrpSpPr/>
          <p:nvPr/>
        </p:nvGrpSpPr>
        <p:grpSpPr>
          <a:xfrm>
            <a:off x="1051292" y="5289235"/>
            <a:ext cx="692043" cy="692043"/>
            <a:chOff x="9433273" y="1666306"/>
            <a:chExt cx="502500" cy="502500"/>
          </a:xfrm>
        </p:grpSpPr>
        <p:sp>
          <p:nvSpPr>
            <p:cNvPr id="197" name="Google Shape;197;p4"/>
            <p:cNvSpPr/>
            <p:nvPr/>
          </p:nvSpPr>
          <p:spPr>
            <a:xfrm rot="5400000">
              <a:off x="9433273" y="1666306"/>
              <a:ext cx="502500" cy="502500"/>
            </a:xfrm>
            <a:prstGeom prst="ellipse">
              <a:avLst/>
            </a:prstGeom>
            <a:gradFill>
              <a:gsLst>
                <a:gs pos="0">
                  <a:srgbClr val="666666"/>
                </a:gs>
                <a:gs pos="27000">
                  <a:srgbClr val="B7B7B7"/>
                </a:gs>
                <a:gs pos="48000">
                  <a:srgbClr val="999999"/>
                </a:gs>
                <a:gs pos="78000">
                  <a:srgbClr val="D9D9D9"/>
                </a:gs>
                <a:gs pos="100000">
                  <a:srgbClr val="666666"/>
                </a:gs>
              </a:gsLst>
              <a:lin ang="0" scaled="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5400000">
              <a:off x="9476020" y="1709059"/>
              <a:ext cx="417000" cy="417000"/>
            </a:xfrm>
            <a:prstGeom prst="ellipse">
              <a:avLst/>
            </a:prstGeom>
            <a:gradFill>
              <a:gsLst>
                <a:gs pos="0">
                  <a:srgbClr val="B7B7B7"/>
                </a:gs>
                <a:gs pos="60000">
                  <a:srgbClr val="D9D9D9"/>
                </a:gs>
                <a:gs pos="100000">
                  <a:srgbClr val="999999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9" name="Google Shape;199;p4"/>
          <p:cNvSpPr txBox="1"/>
          <p:nvPr/>
        </p:nvSpPr>
        <p:spPr>
          <a:xfrm>
            <a:off x="1059105" y="5326071"/>
            <a:ext cx="696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3A3838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0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CUSTOM_19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02" name="Google Shape;202;p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03" name="Google Shape;203;p5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" name="Google Shape;204;p5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05" name="Google Shape;205;p5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06" name="Google Shape;206;p5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5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p5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5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0" name="Google Shape;210;p5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First Floor">
  <p:cSld name="CUSTOM_1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6"/>
          <p:cNvSpPr/>
          <p:nvPr/>
        </p:nvSpPr>
        <p:spPr>
          <a:xfrm>
            <a:off x="8467" y="4936067"/>
            <a:ext cx="12192000" cy="1928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3" name="Google Shape;213;p6"/>
          <p:cNvGrpSpPr/>
          <p:nvPr/>
        </p:nvGrpSpPr>
        <p:grpSpPr>
          <a:xfrm>
            <a:off x="-2844" y="5104339"/>
            <a:ext cx="12209801" cy="1767606"/>
            <a:chOff x="-2845" y="4143168"/>
            <a:chExt cx="12209801" cy="2822299"/>
          </a:xfrm>
        </p:grpSpPr>
        <p:sp>
          <p:nvSpPr>
            <p:cNvPr id="214" name="Google Shape;214;p6"/>
            <p:cNvSpPr/>
            <p:nvPr/>
          </p:nvSpPr>
          <p:spPr>
            <a:xfrm>
              <a:off x="-1" y="4765780"/>
              <a:ext cx="7848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" y="5214907"/>
              <a:ext cx="7992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0" y="5894147"/>
              <a:ext cx="12204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0" y="6755056"/>
              <a:ext cx="12204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 rot="5400000">
              <a:off x="1518135" y="5655768"/>
              <a:ext cx="2448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 rot="4612175">
              <a:off x="2348808" y="5612253"/>
              <a:ext cx="2628008" cy="36022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 rot="3975548">
              <a:off x="3320467" y="5632308"/>
              <a:ext cx="2771977" cy="36005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 rot="3290564">
              <a:off x="4068831" y="5593878"/>
              <a:ext cx="3204111" cy="35956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6"/>
            <p:cNvSpPr/>
            <p:nvPr/>
          </p:nvSpPr>
          <p:spPr>
            <a:xfrm rot="2565478">
              <a:off x="5314401" y="5723046"/>
              <a:ext cx="3459552" cy="35881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 rot="-4612062" flipH="1">
              <a:off x="421610" y="5648387"/>
              <a:ext cx="2591986" cy="36022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 rot="-3975617" flipH="1">
              <a:off x="-656211" y="5516415"/>
              <a:ext cx="3023978" cy="36005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 rot="-3289836" flipH="1">
              <a:off x="-217043" y="4885900"/>
              <a:ext cx="1079695" cy="35956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 rot="2043353">
              <a:off x="6148511" y="5601246"/>
              <a:ext cx="4756596" cy="35044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 rot="1173448">
              <a:off x="8495078" y="5748164"/>
              <a:ext cx="3815957" cy="35961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8" name="Google Shape;228;p6"/>
          <p:cNvSpPr/>
          <p:nvPr/>
        </p:nvSpPr>
        <p:spPr>
          <a:xfrm>
            <a:off x="-1" y="870474"/>
            <a:ext cx="8060400" cy="4553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6"/>
          <p:cNvSpPr/>
          <p:nvPr/>
        </p:nvSpPr>
        <p:spPr>
          <a:xfrm>
            <a:off x="-1" y="870474"/>
            <a:ext cx="8060400" cy="4553700"/>
          </a:xfrm>
          <a:prstGeom prst="rect">
            <a:avLst/>
          </a:prstGeom>
          <a:solidFill>
            <a:srgbClr val="000000">
              <a:alpha val="43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6"/>
          <p:cNvSpPr/>
          <p:nvPr/>
        </p:nvSpPr>
        <p:spPr>
          <a:xfrm>
            <a:off x="8238066" y="0"/>
            <a:ext cx="3966000" cy="6207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1" name="Google Shape;231;p6"/>
          <p:cNvGrpSpPr/>
          <p:nvPr/>
        </p:nvGrpSpPr>
        <p:grpSpPr>
          <a:xfrm>
            <a:off x="11909201" y="3546152"/>
            <a:ext cx="223218" cy="509635"/>
            <a:chOff x="6765330" y="1884432"/>
            <a:chExt cx="773988" cy="1767112"/>
          </a:xfrm>
        </p:grpSpPr>
        <p:sp>
          <p:nvSpPr>
            <p:cNvPr id="232" name="Google Shape;232;p6"/>
            <p:cNvSpPr/>
            <p:nvPr/>
          </p:nvSpPr>
          <p:spPr>
            <a:xfrm rot="-5400000">
              <a:off x="6268680" y="2381082"/>
              <a:ext cx="1755000" cy="761700"/>
            </a:xfrm>
            <a:prstGeom prst="roundRect">
              <a:avLst>
                <a:gd name="adj" fmla="val 16667"/>
              </a:avLst>
            </a:prstGeom>
            <a:solidFill>
              <a:srgbClr val="757070"/>
            </a:solidFill>
            <a:ln>
              <a:noFill/>
            </a:ln>
            <a:effectLst>
              <a:outerShdw blurRad="254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 rot="-5400000">
              <a:off x="6292517" y="2404744"/>
              <a:ext cx="1740300" cy="753300"/>
            </a:xfrm>
            <a:prstGeom prst="roundRect">
              <a:avLst>
                <a:gd name="adj" fmla="val 13997"/>
              </a:avLst>
            </a:prstGeom>
            <a:gradFill>
              <a:gsLst>
                <a:gs pos="0">
                  <a:srgbClr val="666666"/>
                </a:gs>
                <a:gs pos="27000">
                  <a:srgbClr val="B7B7B7"/>
                </a:gs>
                <a:gs pos="48000">
                  <a:srgbClr val="999999"/>
                </a:gs>
                <a:gs pos="78000">
                  <a:srgbClr val="D9D9D9"/>
                </a:gs>
                <a:gs pos="100000">
                  <a:srgbClr val="6666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4" name="Google Shape;234;p6"/>
            <p:cNvGrpSpPr/>
            <p:nvPr/>
          </p:nvGrpSpPr>
          <p:grpSpPr>
            <a:xfrm>
              <a:off x="6898397" y="2119470"/>
              <a:ext cx="502500" cy="502500"/>
              <a:chOff x="9407860" y="962845"/>
              <a:chExt cx="502500" cy="502500"/>
            </a:xfrm>
          </p:grpSpPr>
          <p:sp>
            <p:nvSpPr>
              <p:cNvPr id="235" name="Google Shape;235;p6"/>
              <p:cNvSpPr/>
              <p:nvPr/>
            </p:nvSpPr>
            <p:spPr>
              <a:xfrm rot="5400000">
                <a:off x="9407860" y="962845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Google Shape;236;p6"/>
              <p:cNvSpPr/>
              <p:nvPr/>
            </p:nvSpPr>
            <p:spPr>
              <a:xfrm rot="5400000">
                <a:off x="9450251" y="1005353"/>
                <a:ext cx="417600" cy="4176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37;p6"/>
              <p:cNvSpPr/>
              <p:nvPr/>
            </p:nvSpPr>
            <p:spPr>
              <a:xfrm rot="5400000">
                <a:off x="9497051" y="1052153"/>
                <a:ext cx="324000" cy="324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6"/>
              <p:cNvSpPr/>
              <p:nvPr/>
            </p:nvSpPr>
            <p:spPr>
              <a:xfrm>
                <a:off x="9550050" y="1115112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9" name="Google Shape;239;p6"/>
            <p:cNvGrpSpPr/>
            <p:nvPr/>
          </p:nvGrpSpPr>
          <p:grpSpPr>
            <a:xfrm>
              <a:off x="6898397" y="2889543"/>
              <a:ext cx="502500" cy="502500"/>
              <a:chOff x="9433273" y="1666306"/>
              <a:chExt cx="502500" cy="502500"/>
            </a:xfrm>
          </p:grpSpPr>
          <p:sp>
            <p:nvSpPr>
              <p:cNvPr id="240" name="Google Shape;240;p6"/>
              <p:cNvSpPr/>
              <p:nvPr/>
            </p:nvSpPr>
            <p:spPr>
              <a:xfrm rot="5400000">
                <a:off x="9433273" y="1666306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241;p6"/>
              <p:cNvSpPr/>
              <p:nvPr/>
            </p:nvSpPr>
            <p:spPr>
              <a:xfrm rot="5400000">
                <a:off x="9476020" y="1709059"/>
                <a:ext cx="417000" cy="417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2;p6"/>
              <p:cNvSpPr/>
              <p:nvPr/>
            </p:nvSpPr>
            <p:spPr>
              <a:xfrm rot="10800000" flipH="1">
                <a:off x="9581015" y="1848339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43" name="Google Shape;243;p6"/>
          <p:cNvSpPr/>
          <p:nvPr/>
        </p:nvSpPr>
        <p:spPr>
          <a:xfrm>
            <a:off x="7612380" y="5292"/>
            <a:ext cx="659316" cy="6207021"/>
          </a:xfrm>
          <a:custGeom>
            <a:avLst/>
            <a:gdLst/>
            <a:ahLst/>
            <a:cxnLst/>
            <a:rect l="l" t="t" r="r" b="b"/>
            <a:pathLst>
              <a:path w="1968108" h="6207021" extrusionOk="0">
                <a:moveTo>
                  <a:pt x="1943885" y="0"/>
                </a:moveTo>
                <a:lnTo>
                  <a:pt x="15709" y="842722"/>
                </a:lnTo>
                <a:cubicBezTo>
                  <a:pt x="16538" y="2061592"/>
                  <a:pt x="-801" y="4158529"/>
                  <a:pt x="28" y="5377399"/>
                </a:cubicBezTo>
                <a:lnTo>
                  <a:pt x="1968108" y="6207021"/>
                </a:lnTo>
                <a:cubicBezTo>
                  <a:pt x="1962052" y="4420610"/>
                  <a:pt x="1949941" y="1786411"/>
                  <a:pt x="19438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4" name="Google Shape;244;p6"/>
          <p:cNvGrpSpPr/>
          <p:nvPr/>
        </p:nvGrpSpPr>
        <p:grpSpPr>
          <a:xfrm>
            <a:off x="9591914" y="777314"/>
            <a:ext cx="1006723" cy="1000635"/>
            <a:chOff x="2844615" y="1554494"/>
            <a:chExt cx="1453332" cy="1444543"/>
          </a:xfrm>
          <a:solidFill>
            <a:srgbClr val="FFFFFF"/>
          </a:solidFill>
        </p:grpSpPr>
        <p:sp>
          <p:nvSpPr>
            <p:cNvPr id="245" name="Google Shape;245;p6"/>
            <p:cNvSpPr/>
            <p:nvPr/>
          </p:nvSpPr>
          <p:spPr>
            <a:xfrm>
              <a:off x="2844615" y="1559037"/>
              <a:ext cx="1440000" cy="1440000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6"/>
            <p:cNvSpPr/>
            <p:nvPr/>
          </p:nvSpPr>
          <p:spPr>
            <a:xfrm rot="-5400000">
              <a:off x="2896997" y="2886733"/>
              <a:ext cx="72000" cy="72000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6"/>
            <p:cNvSpPr/>
            <p:nvPr/>
          </p:nvSpPr>
          <p:spPr>
            <a:xfrm rot="-5400000">
              <a:off x="4179902" y="1591938"/>
              <a:ext cx="72000" cy="72000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6"/>
            <p:cNvSpPr/>
            <p:nvPr/>
          </p:nvSpPr>
          <p:spPr>
            <a:xfrm rot="-5400000">
              <a:off x="4186623" y="2861108"/>
              <a:ext cx="72000" cy="72000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2844812" y="155449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6"/>
            <p:cNvSpPr/>
            <p:nvPr/>
          </p:nvSpPr>
          <p:spPr>
            <a:xfrm rot="-5400000">
              <a:off x="2898541" y="1582153"/>
              <a:ext cx="72000" cy="72000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6"/>
            <p:cNvSpPr/>
            <p:nvPr/>
          </p:nvSpPr>
          <p:spPr>
            <a:xfrm rot="5400000" flipH="1">
              <a:off x="3527005" y="2227063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6"/>
            <p:cNvSpPr txBox="1"/>
            <p:nvPr/>
          </p:nvSpPr>
          <p:spPr>
            <a:xfrm>
              <a:off x="3040531" y="1704847"/>
              <a:ext cx="1059000" cy="1155300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b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r>
                <a:rPr lang="en" sz="2800" b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FLOOR</a:t>
              </a:r>
              <a:endParaRPr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53" name="Google Shape;253;p6"/>
          <p:cNvSpPr/>
          <p:nvPr/>
        </p:nvSpPr>
        <p:spPr>
          <a:xfrm>
            <a:off x="372780" y="1079305"/>
            <a:ext cx="6820200" cy="4059000"/>
          </a:xfrm>
          <a:prstGeom prst="rect">
            <a:avLst/>
          </a:prstGeom>
          <a:solidFill>
            <a:srgbClr val="FFFFFF">
              <a:alpha val="34900"/>
            </a:srgbClr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6"/>
          <p:cNvSpPr/>
          <p:nvPr/>
        </p:nvSpPr>
        <p:spPr>
          <a:xfrm rot="-5400000">
            <a:off x="431131" y="4965268"/>
            <a:ext cx="114000" cy="114000"/>
          </a:xfrm>
          <a:prstGeom prst="ellipse">
            <a:avLst/>
          </a:prstGeom>
          <a:gradFill>
            <a:gsLst>
              <a:gs pos="0">
                <a:srgbClr val="D9D9D9"/>
              </a:gs>
              <a:gs pos="11000">
                <a:srgbClr val="D9D9D9"/>
              </a:gs>
              <a:gs pos="48000">
                <a:srgbClr val="999999"/>
              </a:gs>
              <a:gs pos="100000">
                <a:srgbClr val="17161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6"/>
          <p:cNvSpPr/>
          <p:nvPr/>
        </p:nvSpPr>
        <p:spPr>
          <a:xfrm rot="-5400000">
            <a:off x="6993165" y="1147057"/>
            <a:ext cx="114000" cy="114000"/>
          </a:xfrm>
          <a:prstGeom prst="ellipse">
            <a:avLst/>
          </a:prstGeom>
          <a:gradFill>
            <a:gsLst>
              <a:gs pos="0">
                <a:srgbClr val="D9D9D9"/>
              </a:gs>
              <a:gs pos="11000">
                <a:srgbClr val="D9D9D9"/>
              </a:gs>
              <a:gs pos="48000">
                <a:srgbClr val="999999"/>
              </a:gs>
              <a:gs pos="100000">
                <a:srgbClr val="17161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6"/>
          <p:cNvSpPr/>
          <p:nvPr/>
        </p:nvSpPr>
        <p:spPr>
          <a:xfrm rot="10800000">
            <a:off x="4811040" y="3423122"/>
            <a:ext cx="2381649" cy="1715923"/>
          </a:xfrm>
          <a:custGeom>
            <a:avLst/>
            <a:gdLst/>
            <a:ahLst/>
            <a:cxnLst/>
            <a:rect l="l" t="t" r="r" b="b"/>
            <a:pathLst>
              <a:path w="8005542" h="6128296" extrusionOk="0">
                <a:moveTo>
                  <a:pt x="0" y="0"/>
                </a:moveTo>
                <a:lnTo>
                  <a:pt x="8005542" y="0"/>
                </a:lnTo>
                <a:lnTo>
                  <a:pt x="0" y="612829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17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6"/>
          <p:cNvSpPr/>
          <p:nvPr/>
        </p:nvSpPr>
        <p:spPr>
          <a:xfrm>
            <a:off x="373271" y="1079974"/>
            <a:ext cx="1901316" cy="1945734"/>
          </a:xfrm>
          <a:custGeom>
            <a:avLst/>
            <a:gdLst/>
            <a:ahLst/>
            <a:cxnLst/>
            <a:rect l="l" t="t" r="r" b="b"/>
            <a:pathLst>
              <a:path w="8005542" h="6128296" extrusionOk="0">
                <a:moveTo>
                  <a:pt x="0" y="0"/>
                </a:moveTo>
                <a:lnTo>
                  <a:pt x="8005542" y="0"/>
                </a:lnTo>
                <a:lnTo>
                  <a:pt x="0" y="612829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17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6"/>
          <p:cNvSpPr/>
          <p:nvPr/>
        </p:nvSpPr>
        <p:spPr>
          <a:xfrm rot="-5400000">
            <a:off x="434961" y="1141668"/>
            <a:ext cx="114000" cy="114000"/>
          </a:xfrm>
          <a:prstGeom prst="ellipse">
            <a:avLst/>
          </a:prstGeom>
          <a:gradFill>
            <a:gsLst>
              <a:gs pos="0">
                <a:srgbClr val="D9D9D9"/>
              </a:gs>
              <a:gs pos="11000">
                <a:srgbClr val="D9D9D9"/>
              </a:gs>
              <a:gs pos="48000">
                <a:srgbClr val="999999"/>
              </a:gs>
              <a:gs pos="100000">
                <a:srgbClr val="17161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6"/>
          <p:cNvSpPr/>
          <p:nvPr/>
        </p:nvSpPr>
        <p:spPr>
          <a:xfrm rot="-5400000">
            <a:off x="6974008" y="4978322"/>
            <a:ext cx="114000" cy="114000"/>
          </a:xfrm>
          <a:prstGeom prst="ellipse">
            <a:avLst/>
          </a:prstGeom>
          <a:gradFill>
            <a:gsLst>
              <a:gs pos="0">
                <a:srgbClr val="D9D9D9"/>
              </a:gs>
              <a:gs pos="11000">
                <a:srgbClr val="D9D9D9"/>
              </a:gs>
              <a:gs pos="48000">
                <a:srgbClr val="999999"/>
              </a:gs>
              <a:gs pos="100000">
                <a:srgbClr val="17161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6"/>
          <p:cNvSpPr txBox="1">
            <a:spLocks noGrp="1"/>
          </p:cNvSpPr>
          <p:nvPr>
            <p:ph type="title"/>
          </p:nvPr>
        </p:nvSpPr>
        <p:spPr>
          <a:xfrm>
            <a:off x="623975" y="1413450"/>
            <a:ext cx="6350100" cy="71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ldrich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1" name="Google Shape;261;p6"/>
          <p:cNvSpPr txBox="1">
            <a:spLocks noGrp="1"/>
          </p:cNvSpPr>
          <p:nvPr>
            <p:ph type="body" idx="1"/>
          </p:nvPr>
        </p:nvSpPr>
        <p:spPr>
          <a:xfrm>
            <a:off x="623975" y="2235150"/>
            <a:ext cx="6350100" cy="26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2" name="Google Shape;262;p6"/>
          <p:cNvSpPr/>
          <p:nvPr/>
        </p:nvSpPr>
        <p:spPr>
          <a:xfrm>
            <a:off x="7612380" y="5292"/>
            <a:ext cx="659316" cy="6207021"/>
          </a:xfrm>
          <a:custGeom>
            <a:avLst/>
            <a:gdLst/>
            <a:ahLst/>
            <a:cxnLst/>
            <a:rect l="l" t="t" r="r" b="b"/>
            <a:pathLst>
              <a:path w="1968108" h="6207021" extrusionOk="0">
                <a:moveTo>
                  <a:pt x="1943885" y="0"/>
                </a:moveTo>
                <a:lnTo>
                  <a:pt x="15709" y="842722"/>
                </a:lnTo>
                <a:cubicBezTo>
                  <a:pt x="16538" y="2061592"/>
                  <a:pt x="-801" y="4158529"/>
                  <a:pt x="28" y="5377399"/>
                </a:cubicBezTo>
                <a:lnTo>
                  <a:pt x="1968108" y="6207021"/>
                </a:lnTo>
                <a:cubicBezTo>
                  <a:pt x="1962052" y="4420610"/>
                  <a:pt x="1949941" y="1786411"/>
                  <a:pt x="1943885" y="0"/>
                </a:cubicBezTo>
                <a:close/>
              </a:path>
            </a:pathLst>
          </a:custGeom>
          <a:solidFill>
            <a:srgbClr val="000000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6"/>
          <p:cNvSpPr txBox="1"/>
          <p:nvPr/>
        </p:nvSpPr>
        <p:spPr>
          <a:xfrm rot="5400000">
            <a:off x="-679350" y="47507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grpSp>
        <p:nvGrpSpPr>
          <p:cNvPr id="264" name="Google Shape;264;p6"/>
          <p:cNvGrpSpPr/>
          <p:nvPr/>
        </p:nvGrpSpPr>
        <p:grpSpPr>
          <a:xfrm>
            <a:off x="8462776" y="1930000"/>
            <a:ext cx="3264999" cy="4361248"/>
            <a:chOff x="8462776" y="1930000"/>
            <a:chExt cx="3264999" cy="4361248"/>
          </a:xfrm>
        </p:grpSpPr>
        <p:sp>
          <p:nvSpPr>
            <p:cNvPr id="265" name="Google Shape;265;p6"/>
            <p:cNvSpPr/>
            <p:nvPr/>
          </p:nvSpPr>
          <p:spPr>
            <a:xfrm>
              <a:off x="8902188" y="2336182"/>
              <a:ext cx="2357100" cy="3864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F7F7F7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6" name="Google Shape;266;p6"/>
            <p:cNvGrpSpPr/>
            <p:nvPr/>
          </p:nvGrpSpPr>
          <p:grpSpPr>
            <a:xfrm>
              <a:off x="9081625" y="2657531"/>
              <a:ext cx="2003204" cy="2938616"/>
              <a:chOff x="2791645" y="2143693"/>
              <a:chExt cx="2284937" cy="3669600"/>
            </a:xfrm>
          </p:grpSpPr>
          <p:sp>
            <p:nvSpPr>
              <p:cNvPr id="267" name="Google Shape;267;p6"/>
              <p:cNvSpPr/>
              <p:nvPr/>
            </p:nvSpPr>
            <p:spPr>
              <a:xfrm>
                <a:off x="2791645" y="2143693"/>
                <a:ext cx="756900" cy="3669600"/>
              </a:xfrm>
              <a:prstGeom prst="rect">
                <a:avLst/>
              </a:prstGeom>
              <a:gradFill>
                <a:gsLst>
                  <a:gs pos="0">
                    <a:srgbClr val="D8D8D8"/>
                  </a:gs>
                  <a:gs pos="16000">
                    <a:srgbClr val="BBBDBC"/>
                  </a:gs>
                  <a:gs pos="37000">
                    <a:srgbClr val="C7C9CB"/>
                  </a:gs>
                  <a:gs pos="58000">
                    <a:srgbClr val="8F8E96"/>
                  </a:gs>
                  <a:gs pos="69000">
                    <a:srgbClr val="A6A5A7"/>
                  </a:gs>
                  <a:gs pos="80000">
                    <a:srgbClr val="AAAAB2"/>
                  </a:gs>
                  <a:gs pos="98000">
                    <a:srgbClr val="979799"/>
                  </a:gs>
                  <a:gs pos="100000">
                    <a:srgbClr val="979799"/>
                  </a:gs>
                </a:gsLst>
                <a:lin ang="5400012" scaled="0"/>
              </a:gradFill>
              <a:ln w="15875" cap="flat" cmpd="sng">
                <a:solidFill>
                  <a:srgbClr val="908D9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3555664" y="2143693"/>
                <a:ext cx="756900" cy="3669600"/>
              </a:xfrm>
              <a:prstGeom prst="rect">
                <a:avLst/>
              </a:prstGeom>
              <a:gradFill>
                <a:gsLst>
                  <a:gs pos="0">
                    <a:srgbClr val="D8D8D8"/>
                  </a:gs>
                  <a:gs pos="16000">
                    <a:srgbClr val="BBBDBC"/>
                  </a:gs>
                  <a:gs pos="37000">
                    <a:srgbClr val="C7C9CB"/>
                  </a:gs>
                  <a:gs pos="58000">
                    <a:srgbClr val="8F8E96"/>
                  </a:gs>
                  <a:gs pos="69000">
                    <a:srgbClr val="A6A5A7"/>
                  </a:gs>
                  <a:gs pos="80000">
                    <a:srgbClr val="AAAAB2"/>
                  </a:gs>
                  <a:gs pos="98000">
                    <a:srgbClr val="979799"/>
                  </a:gs>
                  <a:gs pos="100000">
                    <a:srgbClr val="979799"/>
                  </a:gs>
                </a:gsLst>
                <a:lin ang="5400012" scaled="0"/>
              </a:gradFill>
              <a:ln w="15875" cap="flat" cmpd="sng">
                <a:solidFill>
                  <a:srgbClr val="908D9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4319682" y="2143693"/>
                <a:ext cx="756900" cy="3669600"/>
              </a:xfrm>
              <a:prstGeom prst="rect">
                <a:avLst/>
              </a:prstGeom>
              <a:gradFill>
                <a:gsLst>
                  <a:gs pos="0">
                    <a:srgbClr val="D8D8D8"/>
                  </a:gs>
                  <a:gs pos="16000">
                    <a:srgbClr val="BBBDBC"/>
                  </a:gs>
                  <a:gs pos="37000">
                    <a:srgbClr val="C7C9CB"/>
                  </a:gs>
                  <a:gs pos="58000">
                    <a:srgbClr val="8F8E96"/>
                  </a:gs>
                  <a:gs pos="69000">
                    <a:srgbClr val="A6A5A7"/>
                  </a:gs>
                  <a:gs pos="80000">
                    <a:srgbClr val="AAAAB2"/>
                  </a:gs>
                  <a:gs pos="98000">
                    <a:srgbClr val="979799"/>
                  </a:gs>
                  <a:gs pos="100000">
                    <a:srgbClr val="979799"/>
                  </a:gs>
                </a:gsLst>
                <a:lin ang="5400012" scaled="0"/>
              </a:gradFill>
              <a:ln w="15875" cap="flat" cmpd="sng">
                <a:solidFill>
                  <a:srgbClr val="908D9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0" name="Google Shape;270;p6"/>
            <p:cNvSpPr/>
            <p:nvPr/>
          </p:nvSpPr>
          <p:spPr>
            <a:xfrm rot="-5400000">
              <a:off x="9985720" y="636992"/>
              <a:ext cx="201600" cy="28002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CCCECD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CCCE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8462776" y="1934724"/>
              <a:ext cx="217500" cy="4329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CCCECD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CCCE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11487475" y="1930000"/>
              <a:ext cx="240300" cy="4329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CCCECD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CCCE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6"/>
            <p:cNvSpPr/>
            <p:nvPr/>
          </p:nvSpPr>
          <p:spPr>
            <a:xfrm flipH="1">
              <a:off x="8941466" y="2356814"/>
              <a:ext cx="206415" cy="3493610"/>
            </a:xfrm>
            <a:custGeom>
              <a:avLst/>
              <a:gdLst/>
              <a:ahLst/>
              <a:cxnLst/>
              <a:rect l="l" t="t" r="r" b="b"/>
              <a:pathLst>
                <a:path w="310398" h="4990871" extrusionOk="0">
                  <a:moveTo>
                    <a:pt x="298286" y="0"/>
                  </a:moveTo>
                  <a:lnTo>
                    <a:pt x="19219" y="538113"/>
                  </a:lnTo>
                  <a:cubicBezTo>
                    <a:pt x="15182" y="2187263"/>
                    <a:pt x="4037" y="2924271"/>
                    <a:pt x="0" y="4573421"/>
                  </a:cubicBezTo>
                  <a:lnTo>
                    <a:pt x="310398" y="4990871"/>
                  </a:lnTo>
                  <a:cubicBezTo>
                    <a:pt x="306361" y="3327247"/>
                    <a:pt x="302323" y="1663624"/>
                    <a:pt x="298286" y="0"/>
                  </a:cubicBezTo>
                  <a:close/>
                </a:path>
              </a:pathLst>
            </a:custGeom>
            <a:gradFill>
              <a:gsLst>
                <a:gs pos="0">
                  <a:srgbClr val="757070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BFBFBF"/>
                </a:gs>
                <a:gs pos="100000">
                  <a:srgbClr val="757070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11042869" y="2338703"/>
              <a:ext cx="194277" cy="3493610"/>
            </a:xfrm>
            <a:custGeom>
              <a:avLst/>
              <a:gdLst/>
              <a:ahLst/>
              <a:cxnLst/>
              <a:rect l="l" t="t" r="r" b="b"/>
              <a:pathLst>
                <a:path w="292146" h="4990871" extrusionOk="0">
                  <a:moveTo>
                    <a:pt x="280034" y="0"/>
                  </a:moveTo>
                  <a:lnTo>
                    <a:pt x="967" y="538113"/>
                  </a:lnTo>
                  <a:cubicBezTo>
                    <a:pt x="-3070" y="2187263"/>
                    <a:pt x="7109" y="3066160"/>
                    <a:pt x="3072" y="4715310"/>
                  </a:cubicBezTo>
                  <a:lnTo>
                    <a:pt x="292146" y="4990871"/>
                  </a:lnTo>
                  <a:cubicBezTo>
                    <a:pt x="288109" y="3327247"/>
                    <a:pt x="284071" y="1663624"/>
                    <a:pt x="280034" y="0"/>
                  </a:cubicBezTo>
                  <a:close/>
                </a:path>
              </a:pathLst>
            </a:custGeom>
            <a:gradFill>
              <a:gsLst>
                <a:gs pos="0">
                  <a:srgbClr val="757070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BFBFBF"/>
                </a:gs>
                <a:gs pos="100000">
                  <a:srgbClr val="757070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8954162" y="2364688"/>
              <a:ext cx="2267228" cy="368424"/>
            </a:xfrm>
            <a:custGeom>
              <a:avLst/>
              <a:gdLst/>
              <a:ahLst/>
              <a:cxnLst/>
              <a:rect l="l" t="t" r="r" b="b"/>
              <a:pathLst>
                <a:path w="2906702" h="472339" extrusionOk="0">
                  <a:moveTo>
                    <a:pt x="0" y="1"/>
                  </a:moveTo>
                  <a:lnTo>
                    <a:pt x="2906702" y="0"/>
                  </a:lnTo>
                  <a:lnTo>
                    <a:pt x="2670533" y="466284"/>
                  </a:lnTo>
                  <a:lnTo>
                    <a:pt x="224058" y="472339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AAABAD"/>
                </a:gs>
                <a:gs pos="20000">
                  <a:srgbClr val="AAABAD"/>
                </a:gs>
                <a:gs pos="100000">
                  <a:srgbClr val="3B3A4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8935262" y="5577607"/>
              <a:ext cx="2295567" cy="590424"/>
            </a:xfrm>
            <a:custGeom>
              <a:avLst/>
              <a:gdLst/>
              <a:ahLst/>
              <a:cxnLst/>
              <a:rect l="l" t="t" r="r" b="b"/>
              <a:pathLst>
                <a:path w="2943035" h="756954" extrusionOk="0">
                  <a:moveTo>
                    <a:pt x="254336" y="0"/>
                  </a:moveTo>
                  <a:lnTo>
                    <a:pt x="2718976" y="24223"/>
                  </a:lnTo>
                  <a:lnTo>
                    <a:pt x="2930924" y="278560"/>
                  </a:lnTo>
                  <a:lnTo>
                    <a:pt x="2943035" y="756954"/>
                  </a:lnTo>
                  <a:lnTo>
                    <a:pt x="0" y="720621"/>
                  </a:lnTo>
                  <a:cubicBezTo>
                    <a:pt x="2018" y="579323"/>
                    <a:pt x="4037" y="438025"/>
                    <a:pt x="6055" y="296727"/>
                  </a:cubicBezTo>
                  <a:lnTo>
                    <a:pt x="254336" y="0"/>
                  </a:lnTo>
                  <a:close/>
                </a:path>
              </a:pathLst>
            </a:custGeom>
            <a:gradFill>
              <a:gsLst>
                <a:gs pos="0">
                  <a:srgbClr val="AAABAD"/>
                </a:gs>
                <a:gs pos="20000">
                  <a:srgbClr val="AAABAD"/>
                </a:gs>
                <a:gs pos="58999">
                  <a:srgbClr val="818185"/>
                </a:gs>
                <a:gs pos="100000">
                  <a:srgbClr val="3B3A4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6"/>
            <p:cNvSpPr/>
            <p:nvPr/>
          </p:nvSpPr>
          <p:spPr>
            <a:xfrm rot="10800000">
              <a:off x="9955899" y="2284205"/>
              <a:ext cx="259800" cy="387600"/>
            </a:xfrm>
            <a:prstGeom prst="trapezoid">
              <a:avLst>
                <a:gd name="adj" fmla="val 25000"/>
              </a:avLst>
            </a:prstGeom>
            <a:solidFill>
              <a:srgbClr val="FFFFFF"/>
            </a:solidFill>
            <a:ln>
              <a:noFill/>
            </a:ln>
            <a:effectLst>
              <a:outerShdw blurRad="127000" sx="120000" sy="120000" algn="ctr" rotWithShape="0">
                <a:srgbClr val="FFFFFF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9268757" y="4572313"/>
              <a:ext cx="1665300" cy="840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CCCCC"/>
                </a:gs>
                <a:gs pos="25000">
                  <a:srgbClr val="666666"/>
                </a:gs>
                <a:gs pos="76000">
                  <a:srgbClr val="B7B7B7"/>
                </a:gs>
                <a:gs pos="100000">
                  <a:srgbClr val="F3F3F3"/>
                </a:gs>
              </a:gsLst>
              <a:lin ang="16200038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1882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11250446" y="2137895"/>
              <a:ext cx="255946" cy="4153353"/>
            </a:xfrm>
            <a:custGeom>
              <a:avLst/>
              <a:gdLst/>
              <a:ahLst/>
              <a:cxnLst/>
              <a:rect l="l" t="t" r="r" b="b"/>
              <a:pathLst>
                <a:path w="328136" h="5324811" extrusionOk="0">
                  <a:moveTo>
                    <a:pt x="296725" y="0"/>
                  </a:moveTo>
                  <a:lnTo>
                    <a:pt x="12110" y="254336"/>
                  </a:lnTo>
                  <a:cubicBezTo>
                    <a:pt x="8073" y="1903486"/>
                    <a:pt x="4037" y="3552635"/>
                    <a:pt x="0" y="5201785"/>
                  </a:cubicBezTo>
                  <a:cubicBezTo>
                    <a:pt x="104964" y="5282527"/>
                    <a:pt x="223172" y="5244069"/>
                    <a:pt x="328136" y="5324811"/>
                  </a:cubicBezTo>
                  <a:cubicBezTo>
                    <a:pt x="322080" y="3510141"/>
                    <a:pt x="302781" y="1814670"/>
                    <a:pt x="296725" y="0"/>
                  </a:cubicBezTo>
                  <a:close/>
                </a:path>
              </a:pathLst>
            </a:custGeom>
            <a:gradFill>
              <a:gsLst>
                <a:gs pos="0">
                  <a:srgbClr val="605F67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818185"/>
                </a:gs>
                <a:gs pos="100000">
                  <a:srgbClr val="3B3A4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6"/>
            <p:cNvSpPr/>
            <p:nvPr/>
          </p:nvSpPr>
          <p:spPr>
            <a:xfrm flipH="1">
              <a:off x="8670651" y="2133958"/>
              <a:ext cx="251224" cy="4141834"/>
            </a:xfrm>
            <a:custGeom>
              <a:avLst/>
              <a:gdLst/>
              <a:ahLst/>
              <a:cxnLst/>
              <a:rect l="l" t="t" r="r" b="b"/>
              <a:pathLst>
                <a:path w="322082" h="5310044" extrusionOk="0">
                  <a:moveTo>
                    <a:pt x="296725" y="0"/>
                  </a:moveTo>
                  <a:lnTo>
                    <a:pt x="12110" y="254336"/>
                  </a:lnTo>
                  <a:cubicBezTo>
                    <a:pt x="8073" y="1903486"/>
                    <a:pt x="4037" y="3552635"/>
                    <a:pt x="0" y="5201785"/>
                  </a:cubicBezTo>
                  <a:lnTo>
                    <a:pt x="322082" y="5310044"/>
                  </a:lnTo>
                  <a:cubicBezTo>
                    <a:pt x="315837" y="3546652"/>
                    <a:pt x="302970" y="1763392"/>
                    <a:pt x="296725" y="0"/>
                  </a:cubicBezTo>
                  <a:close/>
                </a:path>
              </a:pathLst>
            </a:custGeom>
            <a:gradFill>
              <a:gsLst>
                <a:gs pos="0">
                  <a:srgbClr val="605F67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818185"/>
                </a:gs>
                <a:gs pos="100000">
                  <a:srgbClr val="3B3A4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8694296" y="2133167"/>
              <a:ext cx="2796247" cy="217276"/>
            </a:xfrm>
            <a:custGeom>
              <a:avLst/>
              <a:gdLst/>
              <a:ahLst/>
              <a:cxnLst/>
              <a:rect l="l" t="t" r="r" b="b"/>
              <a:pathLst>
                <a:path w="3584932" h="278559" extrusionOk="0">
                  <a:moveTo>
                    <a:pt x="0" y="12112"/>
                  </a:moveTo>
                  <a:lnTo>
                    <a:pt x="3584932" y="0"/>
                  </a:lnTo>
                  <a:lnTo>
                    <a:pt x="3300317" y="278559"/>
                  </a:lnTo>
                  <a:lnTo>
                    <a:pt x="278558" y="272504"/>
                  </a:lnTo>
                  <a:lnTo>
                    <a:pt x="0" y="12112"/>
                  </a:lnTo>
                  <a:close/>
                </a:path>
              </a:pathLst>
            </a:custGeom>
            <a:gradFill>
              <a:gsLst>
                <a:gs pos="0">
                  <a:srgbClr val="605F67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818185"/>
                </a:gs>
                <a:gs pos="100000">
                  <a:srgbClr val="3B3A4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ond Floor">
  <p:cSld name="CUSTOM_2">
    <p:bg>
      <p:bgPr>
        <a:solidFill>
          <a:srgbClr val="FFCCCC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"/>
          <p:cNvSpPr/>
          <p:nvPr/>
        </p:nvSpPr>
        <p:spPr>
          <a:xfrm>
            <a:off x="8467" y="4936067"/>
            <a:ext cx="12192000" cy="19281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4" name="Google Shape;284;p7"/>
          <p:cNvGrpSpPr/>
          <p:nvPr/>
        </p:nvGrpSpPr>
        <p:grpSpPr>
          <a:xfrm>
            <a:off x="-2844" y="5104339"/>
            <a:ext cx="12209801" cy="1767606"/>
            <a:chOff x="-2845" y="4143168"/>
            <a:chExt cx="12209801" cy="2822299"/>
          </a:xfrm>
        </p:grpSpPr>
        <p:sp>
          <p:nvSpPr>
            <p:cNvPr id="285" name="Google Shape;285;p7"/>
            <p:cNvSpPr/>
            <p:nvPr/>
          </p:nvSpPr>
          <p:spPr>
            <a:xfrm>
              <a:off x="-1" y="4765780"/>
              <a:ext cx="7848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-1" y="5214907"/>
              <a:ext cx="7992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0" y="5894147"/>
              <a:ext cx="12204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0" y="6755056"/>
              <a:ext cx="12204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7"/>
            <p:cNvSpPr/>
            <p:nvPr/>
          </p:nvSpPr>
          <p:spPr>
            <a:xfrm rot="5400000">
              <a:off x="1518135" y="5655768"/>
              <a:ext cx="2448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7"/>
            <p:cNvSpPr/>
            <p:nvPr/>
          </p:nvSpPr>
          <p:spPr>
            <a:xfrm rot="4612175">
              <a:off x="2348808" y="5612253"/>
              <a:ext cx="2628008" cy="36022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7"/>
            <p:cNvSpPr/>
            <p:nvPr/>
          </p:nvSpPr>
          <p:spPr>
            <a:xfrm rot="3975548">
              <a:off x="3320467" y="5632308"/>
              <a:ext cx="2771977" cy="36005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7"/>
            <p:cNvSpPr/>
            <p:nvPr/>
          </p:nvSpPr>
          <p:spPr>
            <a:xfrm rot="3290564">
              <a:off x="4068831" y="5593878"/>
              <a:ext cx="3204111" cy="35956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7"/>
            <p:cNvSpPr/>
            <p:nvPr/>
          </p:nvSpPr>
          <p:spPr>
            <a:xfrm rot="2565478">
              <a:off x="5314401" y="5723046"/>
              <a:ext cx="3459552" cy="35881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7"/>
            <p:cNvSpPr/>
            <p:nvPr/>
          </p:nvSpPr>
          <p:spPr>
            <a:xfrm rot="-4612062" flipH="1">
              <a:off x="421610" y="5648387"/>
              <a:ext cx="2591986" cy="36022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7"/>
            <p:cNvSpPr/>
            <p:nvPr/>
          </p:nvSpPr>
          <p:spPr>
            <a:xfrm rot="-3975617" flipH="1">
              <a:off x="-656211" y="5516415"/>
              <a:ext cx="3023978" cy="36005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7"/>
            <p:cNvSpPr/>
            <p:nvPr/>
          </p:nvSpPr>
          <p:spPr>
            <a:xfrm rot="-3289836" flipH="1">
              <a:off x="-217043" y="4885900"/>
              <a:ext cx="1079695" cy="35956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7"/>
            <p:cNvSpPr/>
            <p:nvPr/>
          </p:nvSpPr>
          <p:spPr>
            <a:xfrm rot="2043353">
              <a:off x="6148511" y="5601246"/>
              <a:ext cx="4756596" cy="35044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7"/>
            <p:cNvSpPr/>
            <p:nvPr/>
          </p:nvSpPr>
          <p:spPr>
            <a:xfrm rot="1173448">
              <a:off x="8495078" y="5748164"/>
              <a:ext cx="3815957" cy="35961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9" name="Google Shape;299;p7"/>
          <p:cNvSpPr/>
          <p:nvPr/>
        </p:nvSpPr>
        <p:spPr>
          <a:xfrm>
            <a:off x="-1" y="870474"/>
            <a:ext cx="8060400" cy="455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7"/>
          <p:cNvSpPr/>
          <p:nvPr/>
        </p:nvSpPr>
        <p:spPr>
          <a:xfrm>
            <a:off x="8238066" y="0"/>
            <a:ext cx="3966000" cy="620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1" name="Google Shape;301;p7"/>
          <p:cNvGrpSpPr/>
          <p:nvPr/>
        </p:nvGrpSpPr>
        <p:grpSpPr>
          <a:xfrm>
            <a:off x="11909201" y="3546152"/>
            <a:ext cx="223218" cy="509635"/>
            <a:chOff x="6765330" y="1884432"/>
            <a:chExt cx="773988" cy="1767112"/>
          </a:xfrm>
        </p:grpSpPr>
        <p:sp>
          <p:nvSpPr>
            <p:cNvPr id="302" name="Google Shape;302;p7"/>
            <p:cNvSpPr/>
            <p:nvPr/>
          </p:nvSpPr>
          <p:spPr>
            <a:xfrm rot="-5400000">
              <a:off x="6268680" y="2381082"/>
              <a:ext cx="1755000" cy="761700"/>
            </a:xfrm>
            <a:prstGeom prst="roundRect">
              <a:avLst>
                <a:gd name="adj" fmla="val 16667"/>
              </a:avLst>
            </a:prstGeom>
            <a:solidFill>
              <a:srgbClr val="757070"/>
            </a:solidFill>
            <a:ln>
              <a:noFill/>
            </a:ln>
            <a:effectLst>
              <a:outerShdw blurRad="254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7"/>
            <p:cNvSpPr/>
            <p:nvPr/>
          </p:nvSpPr>
          <p:spPr>
            <a:xfrm rot="-5400000">
              <a:off x="6292517" y="2404744"/>
              <a:ext cx="1740300" cy="753300"/>
            </a:xfrm>
            <a:prstGeom prst="roundRect">
              <a:avLst>
                <a:gd name="adj" fmla="val 13997"/>
              </a:avLst>
            </a:prstGeom>
            <a:gradFill>
              <a:gsLst>
                <a:gs pos="0">
                  <a:srgbClr val="666666"/>
                </a:gs>
                <a:gs pos="27000">
                  <a:srgbClr val="B7B7B7"/>
                </a:gs>
                <a:gs pos="48000">
                  <a:srgbClr val="999999"/>
                </a:gs>
                <a:gs pos="78000">
                  <a:srgbClr val="D9D9D9"/>
                </a:gs>
                <a:gs pos="100000">
                  <a:srgbClr val="6666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4" name="Google Shape;304;p7"/>
            <p:cNvGrpSpPr/>
            <p:nvPr/>
          </p:nvGrpSpPr>
          <p:grpSpPr>
            <a:xfrm>
              <a:off x="6898397" y="2119470"/>
              <a:ext cx="502500" cy="502500"/>
              <a:chOff x="9407860" y="962845"/>
              <a:chExt cx="502500" cy="502500"/>
            </a:xfrm>
          </p:grpSpPr>
          <p:sp>
            <p:nvSpPr>
              <p:cNvPr id="305" name="Google Shape;305;p7"/>
              <p:cNvSpPr/>
              <p:nvPr/>
            </p:nvSpPr>
            <p:spPr>
              <a:xfrm rot="5400000">
                <a:off x="9407860" y="962845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7"/>
              <p:cNvSpPr/>
              <p:nvPr/>
            </p:nvSpPr>
            <p:spPr>
              <a:xfrm rot="5400000">
                <a:off x="9450251" y="1005353"/>
                <a:ext cx="417600" cy="4176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7"/>
              <p:cNvSpPr/>
              <p:nvPr/>
            </p:nvSpPr>
            <p:spPr>
              <a:xfrm rot="5400000">
                <a:off x="9497051" y="1052153"/>
                <a:ext cx="324000" cy="324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7"/>
              <p:cNvSpPr/>
              <p:nvPr/>
            </p:nvSpPr>
            <p:spPr>
              <a:xfrm>
                <a:off x="9550050" y="1115112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9" name="Google Shape;309;p7"/>
            <p:cNvGrpSpPr/>
            <p:nvPr/>
          </p:nvGrpSpPr>
          <p:grpSpPr>
            <a:xfrm>
              <a:off x="6898397" y="2889543"/>
              <a:ext cx="502500" cy="502500"/>
              <a:chOff x="9433273" y="1666306"/>
              <a:chExt cx="502500" cy="502500"/>
            </a:xfrm>
          </p:grpSpPr>
          <p:sp>
            <p:nvSpPr>
              <p:cNvPr id="310" name="Google Shape;310;p7"/>
              <p:cNvSpPr/>
              <p:nvPr/>
            </p:nvSpPr>
            <p:spPr>
              <a:xfrm rot="5400000">
                <a:off x="9433273" y="1666306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 rot="5400000">
                <a:off x="9476020" y="1709059"/>
                <a:ext cx="417000" cy="417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 rot="10800000" flipH="1">
                <a:off x="9581015" y="1848339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3" name="Google Shape;313;p7"/>
          <p:cNvSpPr/>
          <p:nvPr/>
        </p:nvSpPr>
        <p:spPr>
          <a:xfrm>
            <a:off x="-1" y="870474"/>
            <a:ext cx="8060400" cy="4553700"/>
          </a:xfrm>
          <a:prstGeom prst="rect">
            <a:avLst/>
          </a:prstGeom>
          <a:solidFill>
            <a:srgbClr val="000000">
              <a:alpha val="43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4" name="Google Shape;314;p7"/>
          <p:cNvGrpSpPr/>
          <p:nvPr/>
        </p:nvGrpSpPr>
        <p:grpSpPr>
          <a:xfrm>
            <a:off x="895750" y="1652324"/>
            <a:ext cx="2218747" cy="3816955"/>
            <a:chOff x="823561" y="1566498"/>
            <a:chExt cx="2218747" cy="3816955"/>
          </a:xfrm>
        </p:grpSpPr>
        <p:sp>
          <p:nvSpPr>
            <p:cNvPr id="315" name="Google Shape;315;p7"/>
            <p:cNvSpPr/>
            <p:nvPr/>
          </p:nvSpPr>
          <p:spPr>
            <a:xfrm>
              <a:off x="823561" y="1750074"/>
              <a:ext cx="2141100" cy="36063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7"/>
            <p:cNvSpPr/>
            <p:nvPr/>
          </p:nvSpPr>
          <p:spPr>
            <a:xfrm rot="-5400000">
              <a:off x="24461" y="2365606"/>
              <a:ext cx="3816955" cy="2218739"/>
            </a:xfrm>
            <a:custGeom>
              <a:avLst/>
              <a:gdLst/>
              <a:ahLst/>
              <a:cxnLst/>
              <a:rect l="l" t="t" r="r" b="b"/>
              <a:pathLst>
                <a:path w="3816955" h="2218739" extrusionOk="0">
                  <a:moveTo>
                    <a:pt x="3816955" y="0"/>
                  </a:moveTo>
                  <a:lnTo>
                    <a:pt x="3816955" y="180000"/>
                  </a:lnTo>
                  <a:lnTo>
                    <a:pt x="3809199" y="180000"/>
                  </a:lnTo>
                  <a:cubicBezTo>
                    <a:pt x="3809199" y="799580"/>
                    <a:pt x="3809197" y="1419159"/>
                    <a:pt x="3809197" y="2038739"/>
                  </a:cubicBezTo>
                  <a:lnTo>
                    <a:pt x="3802932" y="2218739"/>
                  </a:lnTo>
                  <a:lnTo>
                    <a:pt x="4141" y="2218739"/>
                  </a:lnTo>
                  <a:lnTo>
                    <a:pt x="4141" y="2038739"/>
                  </a:lnTo>
                  <a:lnTo>
                    <a:pt x="3630248" y="2038739"/>
                  </a:lnTo>
                  <a:lnTo>
                    <a:pt x="3630248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" dist="25400" dir="5400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7" name="Google Shape;317;p7"/>
            <p:cNvGrpSpPr/>
            <p:nvPr/>
          </p:nvGrpSpPr>
          <p:grpSpPr>
            <a:xfrm>
              <a:off x="1113044" y="3457312"/>
              <a:ext cx="282852" cy="425374"/>
              <a:chOff x="5848350" y="3057525"/>
              <a:chExt cx="491489" cy="739139"/>
            </a:xfrm>
          </p:grpSpPr>
          <p:sp>
            <p:nvSpPr>
              <p:cNvPr id="318" name="Google Shape;318;p7"/>
              <p:cNvSpPr/>
              <p:nvPr/>
            </p:nvSpPr>
            <p:spPr>
              <a:xfrm>
                <a:off x="5848350" y="3057525"/>
                <a:ext cx="165734" cy="739139"/>
              </a:xfrm>
              <a:custGeom>
                <a:avLst/>
                <a:gdLst/>
                <a:ahLst/>
                <a:cxnLst/>
                <a:rect l="l" t="t" r="r" b="b"/>
                <a:pathLst>
                  <a:path w="165734" h="739139" extrusionOk="0">
                    <a:moveTo>
                      <a:pt x="82868" y="0"/>
                    </a:moveTo>
                    <a:lnTo>
                      <a:pt x="82868" y="0"/>
                    </a:lnTo>
                    <a:cubicBezTo>
                      <a:pt x="128588" y="0"/>
                      <a:pt x="165735" y="37148"/>
                      <a:pt x="165735" y="82868"/>
                    </a:cubicBezTo>
                    <a:lnTo>
                      <a:pt x="165735" y="656273"/>
                    </a:lnTo>
                    <a:cubicBezTo>
                      <a:pt x="165735" y="701993"/>
                      <a:pt x="128588" y="739140"/>
                      <a:pt x="82868" y="739140"/>
                    </a:cubicBezTo>
                    <a:lnTo>
                      <a:pt x="82868" y="739140"/>
                    </a:lnTo>
                    <a:cubicBezTo>
                      <a:pt x="37148" y="739140"/>
                      <a:pt x="0" y="701993"/>
                      <a:pt x="0" y="656273"/>
                    </a:cubicBezTo>
                    <a:lnTo>
                      <a:pt x="0" y="82868"/>
                    </a:lnTo>
                    <a:cubicBezTo>
                      <a:pt x="0" y="37148"/>
                      <a:pt x="37148" y="0"/>
                      <a:pt x="82868" y="0"/>
                    </a:cubicBez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7"/>
              <p:cNvSpPr/>
              <p:nvPr/>
            </p:nvSpPr>
            <p:spPr>
              <a:xfrm>
                <a:off x="5886450" y="3529012"/>
                <a:ext cx="89534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89534" h="171450" extrusionOk="0">
                    <a:moveTo>
                      <a:pt x="44768" y="0"/>
                    </a:moveTo>
                    <a:cubicBezTo>
                      <a:pt x="69533" y="0"/>
                      <a:pt x="89535" y="20002"/>
                      <a:pt x="89535" y="44768"/>
                    </a:cubicBezTo>
                    <a:cubicBezTo>
                      <a:pt x="89535" y="63818"/>
                      <a:pt x="77153" y="80963"/>
                      <a:pt x="60008" y="86677"/>
                    </a:cubicBezTo>
                    <a:lnTo>
                      <a:pt x="63818" y="100965"/>
                    </a:lnTo>
                    <a:lnTo>
                      <a:pt x="82868" y="171450"/>
                    </a:lnTo>
                    <a:lnTo>
                      <a:pt x="44768" y="171450"/>
                    </a:lnTo>
                    <a:lnTo>
                      <a:pt x="6667" y="171450"/>
                    </a:lnTo>
                    <a:lnTo>
                      <a:pt x="25717" y="100965"/>
                    </a:lnTo>
                    <a:lnTo>
                      <a:pt x="29528" y="86677"/>
                    </a:lnTo>
                    <a:cubicBezTo>
                      <a:pt x="12383" y="80010"/>
                      <a:pt x="0" y="63818"/>
                      <a:pt x="0" y="44768"/>
                    </a:cubicBezTo>
                    <a:cubicBezTo>
                      <a:pt x="0" y="20002"/>
                      <a:pt x="20003" y="0"/>
                      <a:pt x="447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>
                <a:off x="5886450" y="3181350"/>
                <a:ext cx="453389" cy="99059"/>
              </a:xfrm>
              <a:custGeom>
                <a:avLst/>
                <a:gdLst/>
                <a:ahLst/>
                <a:cxnLst/>
                <a:rect l="l" t="t" r="r" b="b"/>
                <a:pathLst>
                  <a:path w="453389" h="99059" extrusionOk="0">
                    <a:moveTo>
                      <a:pt x="48578" y="0"/>
                    </a:moveTo>
                    <a:lnTo>
                      <a:pt x="403860" y="0"/>
                    </a:lnTo>
                    <a:cubicBezTo>
                      <a:pt x="430530" y="0"/>
                      <a:pt x="453390" y="21908"/>
                      <a:pt x="453390" y="49530"/>
                    </a:cubicBezTo>
                    <a:lnTo>
                      <a:pt x="453390" y="49530"/>
                    </a:lnTo>
                    <a:cubicBezTo>
                      <a:pt x="453390" y="76200"/>
                      <a:pt x="431483" y="99060"/>
                      <a:pt x="403860" y="99060"/>
                    </a:cubicBezTo>
                    <a:lnTo>
                      <a:pt x="48578" y="99060"/>
                    </a:lnTo>
                    <a:cubicBezTo>
                      <a:pt x="21908" y="99060"/>
                      <a:pt x="0" y="76200"/>
                      <a:pt x="0" y="49530"/>
                    </a:cubicBezTo>
                    <a:lnTo>
                      <a:pt x="0" y="49530"/>
                    </a:lnTo>
                    <a:cubicBezTo>
                      <a:pt x="0" y="22860"/>
                      <a:pt x="21908" y="0"/>
                      <a:pt x="48578" y="0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21" name="Google Shape;321;p7"/>
          <p:cNvGrpSpPr/>
          <p:nvPr/>
        </p:nvGrpSpPr>
        <p:grpSpPr>
          <a:xfrm>
            <a:off x="4264949" y="1655819"/>
            <a:ext cx="2218739" cy="3816955"/>
            <a:chOff x="4197564" y="1579619"/>
            <a:chExt cx="2218739" cy="3816955"/>
          </a:xfrm>
        </p:grpSpPr>
        <p:sp>
          <p:nvSpPr>
            <p:cNvPr id="322" name="Google Shape;322;p7"/>
            <p:cNvSpPr/>
            <p:nvPr/>
          </p:nvSpPr>
          <p:spPr>
            <a:xfrm>
              <a:off x="4316290" y="1763200"/>
              <a:ext cx="1966500" cy="36063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7"/>
            <p:cNvSpPr/>
            <p:nvPr/>
          </p:nvSpPr>
          <p:spPr>
            <a:xfrm rot="-5400000">
              <a:off x="3398456" y="2378727"/>
              <a:ext cx="3816955" cy="2218739"/>
            </a:xfrm>
            <a:custGeom>
              <a:avLst/>
              <a:gdLst/>
              <a:ahLst/>
              <a:cxnLst/>
              <a:rect l="l" t="t" r="r" b="b"/>
              <a:pathLst>
                <a:path w="3816955" h="2218739" extrusionOk="0">
                  <a:moveTo>
                    <a:pt x="3816955" y="0"/>
                  </a:moveTo>
                  <a:lnTo>
                    <a:pt x="3816955" y="180000"/>
                  </a:lnTo>
                  <a:lnTo>
                    <a:pt x="3809199" y="180000"/>
                  </a:lnTo>
                  <a:cubicBezTo>
                    <a:pt x="3809199" y="799580"/>
                    <a:pt x="3809197" y="1419159"/>
                    <a:pt x="3809197" y="2038739"/>
                  </a:cubicBezTo>
                  <a:lnTo>
                    <a:pt x="3802932" y="2218739"/>
                  </a:lnTo>
                  <a:lnTo>
                    <a:pt x="4141" y="2218739"/>
                  </a:lnTo>
                  <a:lnTo>
                    <a:pt x="4141" y="2038739"/>
                  </a:lnTo>
                  <a:lnTo>
                    <a:pt x="3630248" y="2038739"/>
                  </a:lnTo>
                  <a:lnTo>
                    <a:pt x="3630248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" dist="25400" dir="5400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4" name="Google Shape;324;p7"/>
            <p:cNvGrpSpPr/>
            <p:nvPr/>
          </p:nvGrpSpPr>
          <p:grpSpPr>
            <a:xfrm>
              <a:off x="4487039" y="3470433"/>
              <a:ext cx="282852" cy="425374"/>
              <a:chOff x="5848350" y="3057525"/>
              <a:chExt cx="491489" cy="739139"/>
            </a:xfrm>
          </p:grpSpPr>
          <p:sp>
            <p:nvSpPr>
              <p:cNvPr id="325" name="Google Shape;325;p7"/>
              <p:cNvSpPr/>
              <p:nvPr/>
            </p:nvSpPr>
            <p:spPr>
              <a:xfrm>
                <a:off x="5848350" y="3057525"/>
                <a:ext cx="165734" cy="739139"/>
              </a:xfrm>
              <a:custGeom>
                <a:avLst/>
                <a:gdLst/>
                <a:ahLst/>
                <a:cxnLst/>
                <a:rect l="l" t="t" r="r" b="b"/>
                <a:pathLst>
                  <a:path w="165734" h="739139" extrusionOk="0">
                    <a:moveTo>
                      <a:pt x="82868" y="0"/>
                    </a:moveTo>
                    <a:lnTo>
                      <a:pt x="82868" y="0"/>
                    </a:lnTo>
                    <a:cubicBezTo>
                      <a:pt x="128588" y="0"/>
                      <a:pt x="165735" y="37148"/>
                      <a:pt x="165735" y="82868"/>
                    </a:cubicBezTo>
                    <a:lnTo>
                      <a:pt x="165735" y="656273"/>
                    </a:lnTo>
                    <a:cubicBezTo>
                      <a:pt x="165735" y="701993"/>
                      <a:pt x="128588" y="739140"/>
                      <a:pt x="82868" y="739140"/>
                    </a:cubicBezTo>
                    <a:lnTo>
                      <a:pt x="82868" y="739140"/>
                    </a:lnTo>
                    <a:cubicBezTo>
                      <a:pt x="37148" y="739140"/>
                      <a:pt x="0" y="701993"/>
                      <a:pt x="0" y="656273"/>
                    </a:cubicBezTo>
                    <a:lnTo>
                      <a:pt x="0" y="82868"/>
                    </a:lnTo>
                    <a:cubicBezTo>
                      <a:pt x="0" y="37148"/>
                      <a:pt x="37148" y="0"/>
                      <a:pt x="82868" y="0"/>
                    </a:cubicBez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5886450" y="3529012"/>
                <a:ext cx="89534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89534" h="171450" extrusionOk="0">
                    <a:moveTo>
                      <a:pt x="44768" y="0"/>
                    </a:moveTo>
                    <a:cubicBezTo>
                      <a:pt x="69533" y="0"/>
                      <a:pt x="89535" y="20002"/>
                      <a:pt x="89535" y="44768"/>
                    </a:cubicBezTo>
                    <a:cubicBezTo>
                      <a:pt x="89535" y="63818"/>
                      <a:pt x="77153" y="80963"/>
                      <a:pt x="60008" y="86677"/>
                    </a:cubicBezTo>
                    <a:lnTo>
                      <a:pt x="63818" y="100965"/>
                    </a:lnTo>
                    <a:lnTo>
                      <a:pt x="82868" y="171450"/>
                    </a:lnTo>
                    <a:lnTo>
                      <a:pt x="44768" y="171450"/>
                    </a:lnTo>
                    <a:lnTo>
                      <a:pt x="6667" y="171450"/>
                    </a:lnTo>
                    <a:lnTo>
                      <a:pt x="25717" y="100965"/>
                    </a:lnTo>
                    <a:lnTo>
                      <a:pt x="29528" y="86677"/>
                    </a:lnTo>
                    <a:cubicBezTo>
                      <a:pt x="12383" y="80010"/>
                      <a:pt x="0" y="63818"/>
                      <a:pt x="0" y="44768"/>
                    </a:cubicBezTo>
                    <a:cubicBezTo>
                      <a:pt x="0" y="20002"/>
                      <a:pt x="20003" y="0"/>
                      <a:pt x="447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5886450" y="3181350"/>
                <a:ext cx="453389" cy="99059"/>
              </a:xfrm>
              <a:custGeom>
                <a:avLst/>
                <a:gdLst/>
                <a:ahLst/>
                <a:cxnLst/>
                <a:rect l="l" t="t" r="r" b="b"/>
                <a:pathLst>
                  <a:path w="453389" h="99059" extrusionOk="0">
                    <a:moveTo>
                      <a:pt x="48578" y="0"/>
                    </a:moveTo>
                    <a:lnTo>
                      <a:pt x="403860" y="0"/>
                    </a:lnTo>
                    <a:cubicBezTo>
                      <a:pt x="430530" y="0"/>
                      <a:pt x="453390" y="21908"/>
                      <a:pt x="453390" y="49530"/>
                    </a:cubicBezTo>
                    <a:lnTo>
                      <a:pt x="453390" y="49530"/>
                    </a:lnTo>
                    <a:cubicBezTo>
                      <a:pt x="453390" y="76200"/>
                      <a:pt x="431483" y="99060"/>
                      <a:pt x="403860" y="99060"/>
                    </a:cubicBezTo>
                    <a:lnTo>
                      <a:pt x="48578" y="99060"/>
                    </a:lnTo>
                    <a:cubicBezTo>
                      <a:pt x="21908" y="99060"/>
                      <a:pt x="0" y="76200"/>
                      <a:pt x="0" y="49530"/>
                    </a:cubicBezTo>
                    <a:lnTo>
                      <a:pt x="0" y="49530"/>
                    </a:lnTo>
                    <a:cubicBezTo>
                      <a:pt x="0" y="22860"/>
                      <a:pt x="21908" y="0"/>
                      <a:pt x="48578" y="0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28" name="Google Shape;328;p7"/>
          <p:cNvGrpSpPr/>
          <p:nvPr/>
        </p:nvGrpSpPr>
        <p:grpSpPr>
          <a:xfrm>
            <a:off x="1494567" y="2118434"/>
            <a:ext cx="1006723" cy="1000635"/>
            <a:chOff x="2844616" y="1554494"/>
            <a:chExt cx="1453332" cy="1444543"/>
          </a:xfrm>
        </p:grpSpPr>
        <p:sp>
          <p:nvSpPr>
            <p:cNvPr id="329" name="Google Shape;329;p7"/>
            <p:cNvSpPr/>
            <p:nvPr/>
          </p:nvSpPr>
          <p:spPr>
            <a:xfrm>
              <a:off x="2844616" y="1559037"/>
              <a:ext cx="1440000" cy="1440000"/>
            </a:xfrm>
            <a:prstGeom prst="rect">
              <a:avLst/>
            </a:prstGeom>
            <a:solidFill>
              <a:srgbClr val="FFFFFF">
                <a:alpha val="32550"/>
              </a:srgbClr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7"/>
            <p:cNvSpPr/>
            <p:nvPr/>
          </p:nvSpPr>
          <p:spPr>
            <a:xfrm rot="-5400000">
              <a:off x="2896997" y="288673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7"/>
            <p:cNvSpPr/>
            <p:nvPr/>
          </p:nvSpPr>
          <p:spPr>
            <a:xfrm rot="-5400000">
              <a:off x="4179902" y="1591939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7"/>
            <p:cNvSpPr/>
            <p:nvPr/>
          </p:nvSpPr>
          <p:spPr>
            <a:xfrm rot="-5400000">
              <a:off x="4186624" y="286110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7"/>
            <p:cNvSpPr/>
            <p:nvPr/>
          </p:nvSpPr>
          <p:spPr>
            <a:xfrm>
              <a:off x="2844812" y="155449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7"/>
            <p:cNvSpPr/>
            <p:nvPr/>
          </p:nvSpPr>
          <p:spPr>
            <a:xfrm rot="-5400000">
              <a:off x="2898540" y="158215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7"/>
            <p:cNvSpPr/>
            <p:nvPr/>
          </p:nvSpPr>
          <p:spPr>
            <a:xfrm rot="5400000" flipH="1">
              <a:off x="3527006" y="222706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7"/>
            <p:cNvSpPr txBox="1"/>
            <p:nvPr/>
          </p:nvSpPr>
          <p:spPr>
            <a:xfrm>
              <a:off x="2937928" y="1954954"/>
              <a:ext cx="1292100" cy="62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2.1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TITLE ONE</a:t>
              </a:r>
              <a:endParaRPr sz="50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37" name="Google Shape;337;p7"/>
          <p:cNvGrpSpPr/>
          <p:nvPr/>
        </p:nvGrpSpPr>
        <p:grpSpPr>
          <a:xfrm>
            <a:off x="4879924" y="2116830"/>
            <a:ext cx="1012673" cy="1000635"/>
            <a:chOff x="2836027" y="1554494"/>
            <a:chExt cx="1461921" cy="1444543"/>
          </a:xfrm>
        </p:grpSpPr>
        <p:sp>
          <p:nvSpPr>
            <p:cNvPr id="338" name="Google Shape;338;p7"/>
            <p:cNvSpPr/>
            <p:nvPr/>
          </p:nvSpPr>
          <p:spPr>
            <a:xfrm>
              <a:off x="2844616" y="1559037"/>
              <a:ext cx="1440000" cy="1440000"/>
            </a:xfrm>
            <a:prstGeom prst="rect">
              <a:avLst/>
            </a:prstGeom>
            <a:solidFill>
              <a:srgbClr val="FFFFFF">
                <a:alpha val="32550"/>
              </a:srgbClr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7"/>
            <p:cNvSpPr/>
            <p:nvPr/>
          </p:nvSpPr>
          <p:spPr>
            <a:xfrm rot="-5400000">
              <a:off x="2896997" y="288673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7"/>
            <p:cNvSpPr/>
            <p:nvPr/>
          </p:nvSpPr>
          <p:spPr>
            <a:xfrm rot="-5400000">
              <a:off x="4179902" y="1591939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7"/>
            <p:cNvSpPr/>
            <p:nvPr/>
          </p:nvSpPr>
          <p:spPr>
            <a:xfrm rot="-5400000">
              <a:off x="4186624" y="286110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7"/>
            <p:cNvSpPr/>
            <p:nvPr/>
          </p:nvSpPr>
          <p:spPr>
            <a:xfrm>
              <a:off x="2844812" y="155449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7"/>
            <p:cNvSpPr/>
            <p:nvPr/>
          </p:nvSpPr>
          <p:spPr>
            <a:xfrm rot="-5400000">
              <a:off x="2898540" y="158215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7"/>
            <p:cNvSpPr/>
            <p:nvPr/>
          </p:nvSpPr>
          <p:spPr>
            <a:xfrm rot="5400000" flipH="1">
              <a:off x="3527006" y="222706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7"/>
            <p:cNvSpPr txBox="1"/>
            <p:nvPr/>
          </p:nvSpPr>
          <p:spPr>
            <a:xfrm>
              <a:off x="2836027" y="1920214"/>
              <a:ext cx="1424100" cy="62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2.2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TITLE TWO</a:t>
              </a:r>
              <a:endParaRPr sz="50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46" name="Google Shape;346;p7"/>
          <p:cNvGrpSpPr/>
          <p:nvPr/>
        </p:nvGrpSpPr>
        <p:grpSpPr>
          <a:xfrm>
            <a:off x="8462776" y="1930000"/>
            <a:ext cx="3264999" cy="4361248"/>
            <a:chOff x="8462776" y="1930000"/>
            <a:chExt cx="3264999" cy="4361248"/>
          </a:xfrm>
        </p:grpSpPr>
        <p:sp>
          <p:nvSpPr>
            <p:cNvPr id="347" name="Google Shape;347;p7"/>
            <p:cNvSpPr/>
            <p:nvPr/>
          </p:nvSpPr>
          <p:spPr>
            <a:xfrm>
              <a:off x="8902188" y="2336182"/>
              <a:ext cx="2357100" cy="3864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F7F7F7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8" name="Google Shape;348;p7"/>
            <p:cNvGrpSpPr/>
            <p:nvPr/>
          </p:nvGrpSpPr>
          <p:grpSpPr>
            <a:xfrm>
              <a:off x="9081625" y="2657531"/>
              <a:ext cx="2003204" cy="2938616"/>
              <a:chOff x="2791645" y="2143693"/>
              <a:chExt cx="2284937" cy="3669600"/>
            </a:xfrm>
          </p:grpSpPr>
          <p:sp>
            <p:nvSpPr>
              <p:cNvPr id="349" name="Google Shape;349;p7"/>
              <p:cNvSpPr/>
              <p:nvPr/>
            </p:nvSpPr>
            <p:spPr>
              <a:xfrm>
                <a:off x="2791645" y="2143693"/>
                <a:ext cx="756900" cy="3669600"/>
              </a:xfrm>
              <a:prstGeom prst="rect">
                <a:avLst/>
              </a:prstGeom>
              <a:gradFill>
                <a:gsLst>
                  <a:gs pos="0">
                    <a:srgbClr val="D8D8D8"/>
                  </a:gs>
                  <a:gs pos="16000">
                    <a:srgbClr val="BBBDBC"/>
                  </a:gs>
                  <a:gs pos="37000">
                    <a:srgbClr val="C7C9CB"/>
                  </a:gs>
                  <a:gs pos="58000">
                    <a:srgbClr val="8F8E96"/>
                  </a:gs>
                  <a:gs pos="69000">
                    <a:srgbClr val="A6A5A7"/>
                  </a:gs>
                  <a:gs pos="80000">
                    <a:srgbClr val="AAAAB2"/>
                  </a:gs>
                  <a:gs pos="98000">
                    <a:srgbClr val="979799"/>
                  </a:gs>
                  <a:gs pos="100000">
                    <a:srgbClr val="979799"/>
                  </a:gs>
                </a:gsLst>
                <a:lin ang="5400012" scaled="0"/>
              </a:gradFill>
              <a:ln w="15875" cap="flat" cmpd="sng">
                <a:solidFill>
                  <a:srgbClr val="908D9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3555664" y="2143693"/>
                <a:ext cx="756900" cy="3669600"/>
              </a:xfrm>
              <a:prstGeom prst="rect">
                <a:avLst/>
              </a:prstGeom>
              <a:gradFill>
                <a:gsLst>
                  <a:gs pos="0">
                    <a:srgbClr val="D8D8D8"/>
                  </a:gs>
                  <a:gs pos="16000">
                    <a:srgbClr val="BBBDBC"/>
                  </a:gs>
                  <a:gs pos="37000">
                    <a:srgbClr val="C7C9CB"/>
                  </a:gs>
                  <a:gs pos="58000">
                    <a:srgbClr val="8F8E96"/>
                  </a:gs>
                  <a:gs pos="69000">
                    <a:srgbClr val="A6A5A7"/>
                  </a:gs>
                  <a:gs pos="80000">
                    <a:srgbClr val="AAAAB2"/>
                  </a:gs>
                  <a:gs pos="98000">
                    <a:srgbClr val="979799"/>
                  </a:gs>
                  <a:gs pos="100000">
                    <a:srgbClr val="979799"/>
                  </a:gs>
                </a:gsLst>
                <a:lin ang="5400012" scaled="0"/>
              </a:gradFill>
              <a:ln w="15875" cap="flat" cmpd="sng">
                <a:solidFill>
                  <a:srgbClr val="908D9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7"/>
              <p:cNvSpPr/>
              <p:nvPr/>
            </p:nvSpPr>
            <p:spPr>
              <a:xfrm>
                <a:off x="4319682" y="2143693"/>
                <a:ext cx="756900" cy="3669600"/>
              </a:xfrm>
              <a:prstGeom prst="rect">
                <a:avLst/>
              </a:prstGeom>
              <a:gradFill>
                <a:gsLst>
                  <a:gs pos="0">
                    <a:srgbClr val="D8D8D8"/>
                  </a:gs>
                  <a:gs pos="16000">
                    <a:srgbClr val="BBBDBC"/>
                  </a:gs>
                  <a:gs pos="37000">
                    <a:srgbClr val="C7C9CB"/>
                  </a:gs>
                  <a:gs pos="58000">
                    <a:srgbClr val="8F8E96"/>
                  </a:gs>
                  <a:gs pos="69000">
                    <a:srgbClr val="A6A5A7"/>
                  </a:gs>
                  <a:gs pos="80000">
                    <a:srgbClr val="AAAAB2"/>
                  </a:gs>
                  <a:gs pos="98000">
                    <a:srgbClr val="979799"/>
                  </a:gs>
                  <a:gs pos="100000">
                    <a:srgbClr val="979799"/>
                  </a:gs>
                </a:gsLst>
                <a:lin ang="5400012" scaled="0"/>
              </a:gradFill>
              <a:ln w="15875" cap="flat" cmpd="sng">
                <a:solidFill>
                  <a:srgbClr val="908D9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2" name="Google Shape;352;p7"/>
            <p:cNvSpPr/>
            <p:nvPr/>
          </p:nvSpPr>
          <p:spPr>
            <a:xfrm rot="-5400000">
              <a:off x="9985720" y="636992"/>
              <a:ext cx="201600" cy="28002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CCCECD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CCCE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7"/>
            <p:cNvSpPr/>
            <p:nvPr/>
          </p:nvSpPr>
          <p:spPr>
            <a:xfrm>
              <a:off x="8462776" y="1934724"/>
              <a:ext cx="217500" cy="4329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CCCECD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CCCE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7"/>
            <p:cNvSpPr/>
            <p:nvPr/>
          </p:nvSpPr>
          <p:spPr>
            <a:xfrm>
              <a:off x="11487475" y="1930000"/>
              <a:ext cx="240300" cy="4329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CCCECD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CCCE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7"/>
            <p:cNvSpPr/>
            <p:nvPr/>
          </p:nvSpPr>
          <p:spPr>
            <a:xfrm flipH="1">
              <a:off x="8941466" y="2356814"/>
              <a:ext cx="206415" cy="3493610"/>
            </a:xfrm>
            <a:custGeom>
              <a:avLst/>
              <a:gdLst/>
              <a:ahLst/>
              <a:cxnLst/>
              <a:rect l="l" t="t" r="r" b="b"/>
              <a:pathLst>
                <a:path w="310398" h="4990871" extrusionOk="0">
                  <a:moveTo>
                    <a:pt x="298286" y="0"/>
                  </a:moveTo>
                  <a:lnTo>
                    <a:pt x="19219" y="538113"/>
                  </a:lnTo>
                  <a:cubicBezTo>
                    <a:pt x="15182" y="2187263"/>
                    <a:pt x="4037" y="2924271"/>
                    <a:pt x="0" y="4573421"/>
                  </a:cubicBezTo>
                  <a:lnTo>
                    <a:pt x="310398" y="4990871"/>
                  </a:lnTo>
                  <a:cubicBezTo>
                    <a:pt x="306361" y="3327247"/>
                    <a:pt x="302323" y="1663624"/>
                    <a:pt x="298286" y="0"/>
                  </a:cubicBezTo>
                  <a:close/>
                </a:path>
              </a:pathLst>
            </a:custGeom>
            <a:gradFill>
              <a:gsLst>
                <a:gs pos="0">
                  <a:srgbClr val="757070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BFBFBF"/>
                </a:gs>
                <a:gs pos="100000">
                  <a:srgbClr val="757070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11042869" y="2338703"/>
              <a:ext cx="194277" cy="3493610"/>
            </a:xfrm>
            <a:custGeom>
              <a:avLst/>
              <a:gdLst/>
              <a:ahLst/>
              <a:cxnLst/>
              <a:rect l="l" t="t" r="r" b="b"/>
              <a:pathLst>
                <a:path w="292146" h="4990871" extrusionOk="0">
                  <a:moveTo>
                    <a:pt x="280034" y="0"/>
                  </a:moveTo>
                  <a:lnTo>
                    <a:pt x="967" y="538113"/>
                  </a:lnTo>
                  <a:cubicBezTo>
                    <a:pt x="-3070" y="2187263"/>
                    <a:pt x="7109" y="3066160"/>
                    <a:pt x="3072" y="4715310"/>
                  </a:cubicBezTo>
                  <a:lnTo>
                    <a:pt x="292146" y="4990871"/>
                  </a:lnTo>
                  <a:cubicBezTo>
                    <a:pt x="288109" y="3327247"/>
                    <a:pt x="284071" y="1663624"/>
                    <a:pt x="280034" y="0"/>
                  </a:cubicBezTo>
                  <a:close/>
                </a:path>
              </a:pathLst>
            </a:custGeom>
            <a:gradFill>
              <a:gsLst>
                <a:gs pos="0">
                  <a:srgbClr val="757070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BFBFBF"/>
                </a:gs>
                <a:gs pos="100000">
                  <a:srgbClr val="757070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8954162" y="2364688"/>
              <a:ext cx="2267228" cy="368424"/>
            </a:xfrm>
            <a:custGeom>
              <a:avLst/>
              <a:gdLst/>
              <a:ahLst/>
              <a:cxnLst/>
              <a:rect l="l" t="t" r="r" b="b"/>
              <a:pathLst>
                <a:path w="2906702" h="472339" extrusionOk="0">
                  <a:moveTo>
                    <a:pt x="0" y="1"/>
                  </a:moveTo>
                  <a:lnTo>
                    <a:pt x="2906702" y="0"/>
                  </a:lnTo>
                  <a:lnTo>
                    <a:pt x="2670533" y="466284"/>
                  </a:lnTo>
                  <a:lnTo>
                    <a:pt x="224058" y="472339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AAABAD"/>
                </a:gs>
                <a:gs pos="20000">
                  <a:srgbClr val="AAABAD"/>
                </a:gs>
                <a:gs pos="100000">
                  <a:srgbClr val="3B3A4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7"/>
            <p:cNvSpPr/>
            <p:nvPr/>
          </p:nvSpPr>
          <p:spPr>
            <a:xfrm>
              <a:off x="8935262" y="5577607"/>
              <a:ext cx="2295567" cy="590424"/>
            </a:xfrm>
            <a:custGeom>
              <a:avLst/>
              <a:gdLst/>
              <a:ahLst/>
              <a:cxnLst/>
              <a:rect l="l" t="t" r="r" b="b"/>
              <a:pathLst>
                <a:path w="2943035" h="756954" extrusionOk="0">
                  <a:moveTo>
                    <a:pt x="254336" y="0"/>
                  </a:moveTo>
                  <a:lnTo>
                    <a:pt x="2718976" y="24223"/>
                  </a:lnTo>
                  <a:lnTo>
                    <a:pt x="2930924" y="278560"/>
                  </a:lnTo>
                  <a:lnTo>
                    <a:pt x="2943035" y="756954"/>
                  </a:lnTo>
                  <a:lnTo>
                    <a:pt x="0" y="720621"/>
                  </a:lnTo>
                  <a:cubicBezTo>
                    <a:pt x="2018" y="579323"/>
                    <a:pt x="4037" y="438025"/>
                    <a:pt x="6055" y="296727"/>
                  </a:cubicBezTo>
                  <a:lnTo>
                    <a:pt x="254336" y="0"/>
                  </a:lnTo>
                  <a:close/>
                </a:path>
              </a:pathLst>
            </a:custGeom>
            <a:gradFill>
              <a:gsLst>
                <a:gs pos="0">
                  <a:srgbClr val="AAABAD"/>
                </a:gs>
                <a:gs pos="20000">
                  <a:srgbClr val="AAABAD"/>
                </a:gs>
                <a:gs pos="58999">
                  <a:srgbClr val="818185"/>
                </a:gs>
                <a:gs pos="100000">
                  <a:srgbClr val="3B3A4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7"/>
            <p:cNvSpPr/>
            <p:nvPr/>
          </p:nvSpPr>
          <p:spPr>
            <a:xfrm rot="10800000">
              <a:off x="9955899" y="2284205"/>
              <a:ext cx="259800" cy="387600"/>
            </a:xfrm>
            <a:prstGeom prst="trapezoid">
              <a:avLst>
                <a:gd name="adj" fmla="val 25000"/>
              </a:avLst>
            </a:prstGeom>
            <a:solidFill>
              <a:srgbClr val="FFFFFF"/>
            </a:solidFill>
            <a:ln>
              <a:noFill/>
            </a:ln>
            <a:effectLst>
              <a:outerShdw blurRad="127000" sx="120000" sy="120000" algn="ctr" rotWithShape="0">
                <a:srgbClr val="FFFFFF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7"/>
            <p:cNvSpPr/>
            <p:nvPr/>
          </p:nvSpPr>
          <p:spPr>
            <a:xfrm>
              <a:off x="9268757" y="4572313"/>
              <a:ext cx="1665300" cy="840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CCCCC"/>
                </a:gs>
                <a:gs pos="25000">
                  <a:srgbClr val="666666"/>
                </a:gs>
                <a:gs pos="76000">
                  <a:srgbClr val="B7B7B7"/>
                </a:gs>
                <a:gs pos="100000">
                  <a:srgbClr val="F3F3F3"/>
                </a:gs>
              </a:gsLst>
              <a:lin ang="16200038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1882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7"/>
            <p:cNvSpPr/>
            <p:nvPr/>
          </p:nvSpPr>
          <p:spPr>
            <a:xfrm>
              <a:off x="11250446" y="2137895"/>
              <a:ext cx="255946" cy="4153353"/>
            </a:xfrm>
            <a:custGeom>
              <a:avLst/>
              <a:gdLst/>
              <a:ahLst/>
              <a:cxnLst/>
              <a:rect l="l" t="t" r="r" b="b"/>
              <a:pathLst>
                <a:path w="328136" h="5324811" extrusionOk="0">
                  <a:moveTo>
                    <a:pt x="296725" y="0"/>
                  </a:moveTo>
                  <a:lnTo>
                    <a:pt x="12110" y="254336"/>
                  </a:lnTo>
                  <a:cubicBezTo>
                    <a:pt x="8073" y="1903486"/>
                    <a:pt x="4037" y="3552635"/>
                    <a:pt x="0" y="5201785"/>
                  </a:cubicBezTo>
                  <a:cubicBezTo>
                    <a:pt x="104964" y="5282527"/>
                    <a:pt x="223172" y="5244069"/>
                    <a:pt x="328136" y="5324811"/>
                  </a:cubicBezTo>
                  <a:cubicBezTo>
                    <a:pt x="322080" y="3510141"/>
                    <a:pt x="302781" y="1814670"/>
                    <a:pt x="296725" y="0"/>
                  </a:cubicBezTo>
                  <a:close/>
                </a:path>
              </a:pathLst>
            </a:custGeom>
            <a:gradFill>
              <a:gsLst>
                <a:gs pos="0">
                  <a:srgbClr val="605F67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818185"/>
                </a:gs>
                <a:gs pos="100000">
                  <a:srgbClr val="3B3A4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7"/>
            <p:cNvSpPr/>
            <p:nvPr/>
          </p:nvSpPr>
          <p:spPr>
            <a:xfrm flipH="1">
              <a:off x="8670651" y="2133958"/>
              <a:ext cx="251224" cy="4141834"/>
            </a:xfrm>
            <a:custGeom>
              <a:avLst/>
              <a:gdLst/>
              <a:ahLst/>
              <a:cxnLst/>
              <a:rect l="l" t="t" r="r" b="b"/>
              <a:pathLst>
                <a:path w="322082" h="5310044" extrusionOk="0">
                  <a:moveTo>
                    <a:pt x="296725" y="0"/>
                  </a:moveTo>
                  <a:lnTo>
                    <a:pt x="12110" y="254336"/>
                  </a:lnTo>
                  <a:cubicBezTo>
                    <a:pt x="8073" y="1903486"/>
                    <a:pt x="4037" y="3552635"/>
                    <a:pt x="0" y="5201785"/>
                  </a:cubicBezTo>
                  <a:lnTo>
                    <a:pt x="322082" y="5310044"/>
                  </a:lnTo>
                  <a:cubicBezTo>
                    <a:pt x="315837" y="3546652"/>
                    <a:pt x="302970" y="1763392"/>
                    <a:pt x="296725" y="0"/>
                  </a:cubicBezTo>
                  <a:close/>
                </a:path>
              </a:pathLst>
            </a:custGeom>
            <a:gradFill>
              <a:gsLst>
                <a:gs pos="0">
                  <a:srgbClr val="605F67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818185"/>
                </a:gs>
                <a:gs pos="100000">
                  <a:srgbClr val="3B3A4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7"/>
            <p:cNvSpPr/>
            <p:nvPr/>
          </p:nvSpPr>
          <p:spPr>
            <a:xfrm>
              <a:off x="8694296" y="2133167"/>
              <a:ext cx="2796247" cy="217276"/>
            </a:xfrm>
            <a:custGeom>
              <a:avLst/>
              <a:gdLst/>
              <a:ahLst/>
              <a:cxnLst/>
              <a:rect l="l" t="t" r="r" b="b"/>
              <a:pathLst>
                <a:path w="3584932" h="278559" extrusionOk="0">
                  <a:moveTo>
                    <a:pt x="0" y="12112"/>
                  </a:moveTo>
                  <a:lnTo>
                    <a:pt x="3584932" y="0"/>
                  </a:lnTo>
                  <a:lnTo>
                    <a:pt x="3300317" y="278559"/>
                  </a:lnTo>
                  <a:lnTo>
                    <a:pt x="278558" y="272504"/>
                  </a:lnTo>
                  <a:lnTo>
                    <a:pt x="0" y="12112"/>
                  </a:lnTo>
                  <a:close/>
                </a:path>
              </a:pathLst>
            </a:custGeom>
            <a:gradFill>
              <a:gsLst>
                <a:gs pos="0">
                  <a:srgbClr val="605F67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818185"/>
                </a:gs>
                <a:gs pos="100000">
                  <a:srgbClr val="3B3A4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4" name="Google Shape;364;p7"/>
          <p:cNvGrpSpPr/>
          <p:nvPr/>
        </p:nvGrpSpPr>
        <p:grpSpPr>
          <a:xfrm>
            <a:off x="9591914" y="777314"/>
            <a:ext cx="1006723" cy="1000635"/>
            <a:chOff x="2844615" y="1554494"/>
            <a:chExt cx="1453332" cy="1444543"/>
          </a:xfrm>
        </p:grpSpPr>
        <p:sp>
          <p:nvSpPr>
            <p:cNvPr id="365" name="Google Shape;365;p7"/>
            <p:cNvSpPr/>
            <p:nvPr/>
          </p:nvSpPr>
          <p:spPr>
            <a:xfrm>
              <a:off x="2844615" y="1559037"/>
              <a:ext cx="1440000" cy="1440000"/>
            </a:xfrm>
            <a:prstGeom prst="rect">
              <a:avLst/>
            </a:prstGeom>
            <a:solidFill>
              <a:srgbClr val="FFFFFF">
                <a:alpha val="32550"/>
              </a:srgbClr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7"/>
            <p:cNvSpPr/>
            <p:nvPr/>
          </p:nvSpPr>
          <p:spPr>
            <a:xfrm rot="-5400000">
              <a:off x="2896997" y="288673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7"/>
            <p:cNvSpPr/>
            <p:nvPr/>
          </p:nvSpPr>
          <p:spPr>
            <a:xfrm rot="-5400000">
              <a:off x="4179902" y="159193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7"/>
            <p:cNvSpPr/>
            <p:nvPr/>
          </p:nvSpPr>
          <p:spPr>
            <a:xfrm rot="-5400000">
              <a:off x="4186623" y="286110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2844812" y="155449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7"/>
            <p:cNvSpPr/>
            <p:nvPr/>
          </p:nvSpPr>
          <p:spPr>
            <a:xfrm rot="-5400000">
              <a:off x="2898541" y="158215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7"/>
            <p:cNvSpPr/>
            <p:nvPr/>
          </p:nvSpPr>
          <p:spPr>
            <a:xfrm rot="5400000" flipH="1">
              <a:off x="3527005" y="2227063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7"/>
            <p:cNvSpPr txBox="1"/>
            <p:nvPr/>
          </p:nvSpPr>
          <p:spPr>
            <a:xfrm>
              <a:off x="3040531" y="1704847"/>
              <a:ext cx="1059000" cy="1155300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b="1" dirty="0">
                  <a:latin typeface="Roboto"/>
                  <a:ea typeface="Roboto"/>
                  <a:cs typeface="Roboto"/>
                  <a:sym typeface="Roboto"/>
                </a:rPr>
                <a:t>2</a:t>
              </a:r>
              <a:r>
                <a:rPr lang="en" sz="28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FLOOR</a:t>
              </a:r>
              <a:endParaRPr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73" name="Google Shape;373;p7"/>
          <p:cNvSpPr txBox="1"/>
          <p:nvPr/>
        </p:nvSpPr>
        <p:spPr>
          <a:xfrm rot="5400000">
            <a:off x="-679350" y="47507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374" name="Google Shape;374;p7"/>
          <p:cNvSpPr/>
          <p:nvPr/>
        </p:nvSpPr>
        <p:spPr>
          <a:xfrm>
            <a:off x="7612380" y="5292"/>
            <a:ext cx="659316" cy="6207021"/>
          </a:xfrm>
          <a:custGeom>
            <a:avLst/>
            <a:gdLst/>
            <a:ahLst/>
            <a:cxnLst/>
            <a:rect l="l" t="t" r="r" b="b"/>
            <a:pathLst>
              <a:path w="1968108" h="6207021" extrusionOk="0">
                <a:moveTo>
                  <a:pt x="1943885" y="0"/>
                </a:moveTo>
                <a:lnTo>
                  <a:pt x="15709" y="842722"/>
                </a:lnTo>
                <a:cubicBezTo>
                  <a:pt x="16538" y="2061592"/>
                  <a:pt x="-801" y="4158529"/>
                  <a:pt x="28" y="5377399"/>
                </a:cubicBezTo>
                <a:lnTo>
                  <a:pt x="1968108" y="6207021"/>
                </a:lnTo>
                <a:cubicBezTo>
                  <a:pt x="1962052" y="4420610"/>
                  <a:pt x="1949941" y="1786411"/>
                  <a:pt x="19438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7"/>
          <p:cNvSpPr/>
          <p:nvPr/>
        </p:nvSpPr>
        <p:spPr>
          <a:xfrm>
            <a:off x="7612380" y="5292"/>
            <a:ext cx="659316" cy="6207021"/>
          </a:xfrm>
          <a:custGeom>
            <a:avLst/>
            <a:gdLst/>
            <a:ahLst/>
            <a:cxnLst/>
            <a:rect l="l" t="t" r="r" b="b"/>
            <a:pathLst>
              <a:path w="1968108" h="6207021" extrusionOk="0">
                <a:moveTo>
                  <a:pt x="1943885" y="0"/>
                </a:moveTo>
                <a:lnTo>
                  <a:pt x="15709" y="842722"/>
                </a:lnTo>
                <a:cubicBezTo>
                  <a:pt x="16538" y="2061592"/>
                  <a:pt x="-801" y="4158529"/>
                  <a:pt x="28" y="5377399"/>
                </a:cubicBezTo>
                <a:lnTo>
                  <a:pt x="1968108" y="6207021"/>
                </a:lnTo>
                <a:cubicBezTo>
                  <a:pt x="1962052" y="4420610"/>
                  <a:pt x="1949941" y="1786411"/>
                  <a:pt x="1943885" y="0"/>
                </a:cubicBezTo>
                <a:close/>
              </a:path>
            </a:pathLst>
          </a:custGeom>
          <a:solidFill>
            <a:srgbClr val="000000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Third Floor">
  <p:cSld name="CUSTOM_3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8"/>
          <p:cNvSpPr/>
          <p:nvPr/>
        </p:nvSpPr>
        <p:spPr>
          <a:xfrm>
            <a:off x="8467" y="4936067"/>
            <a:ext cx="12192000" cy="19281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8" name="Google Shape;378;p8"/>
          <p:cNvGrpSpPr/>
          <p:nvPr/>
        </p:nvGrpSpPr>
        <p:grpSpPr>
          <a:xfrm>
            <a:off x="-2844" y="5104339"/>
            <a:ext cx="12209801" cy="1767606"/>
            <a:chOff x="-2845" y="4143168"/>
            <a:chExt cx="12209801" cy="2822299"/>
          </a:xfrm>
        </p:grpSpPr>
        <p:sp>
          <p:nvSpPr>
            <p:cNvPr id="379" name="Google Shape;379;p8"/>
            <p:cNvSpPr/>
            <p:nvPr/>
          </p:nvSpPr>
          <p:spPr>
            <a:xfrm>
              <a:off x="-1" y="4765780"/>
              <a:ext cx="7848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-1" y="5214907"/>
              <a:ext cx="7992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0" y="5894147"/>
              <a:ext cx="12204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0" y="6755056"/>
              <a:ext cx="12204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8"/>
            <p:cNvSpPr/>
            <p:nvPr/>
          </p:nvSpPr>
          <p:spPr>
            <a:xfrm rot="5400000">
              <a:off x="1518135" y="5655768"/>
              <a:ext cx="2448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8"/>
            <p:cNvSpPr/>
            <p:nvPr/>
          </p:nvSpPr>
          <p:spPr>
            <a:xfrm rot="4612175">
              <a:off x="2348808" y="5612253"/>
              <a:ext cx="2628008" cy="36022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8"/>
            <p:cNvSpPr/>
            <p:nvPr/>
          </p:nvSpPr>
          <p:spPr>
            <a:xfrm rot="3975548">
              <a:off x="3320467" y="5632308"/>
              <a:ext cx="2771977" cy="36005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8"/>
            <p:cNvSpPr/>
            <p:nvPr/>
          </p:nvSpPr>
          <p:spPr>
            <a:xfrm rot="3290564">
              <a:off x="4068831" y="5593878"/>
              <a:ext cx="3204111" cy="35956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8"/>
            <p:cNvSpPr/>
            <p:nvPr/>
          </p:nvSpPr>
          <p:spPr>
            <a:xfrm rot="2565478">
              <a:off x="5314401" y="5723046"/>
              <a:ext cx="3459552" cy="35881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8"/>
            <p:cNvSpPr/>
            <p:nvPr/>
          </p:nvSpPr>
          <p:spPr>
            <a:xfrm rot="-4612062" flipH="1">
              <a:off x="421610" y="5648387"/>
              <a:ext cx="2591986" cy="36022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8"/>
            <p:cNvSpPr/>
            <p:nvPr/>
          </p:nvSpPr>
          <p:spPr>
            <a:xfrm rot="-3975617" flipH="1">
              <a:off x="-656211" y="5516415"/>
              <a:ext cx="3023978" cy="36005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8"/>
            <p:cNvSpPr/>
            <p:nvPr/>
          </p:nvSpPr>
          <p:spPr>
            <a:xfrm rot="-3289836" flipH="1">
              <a:off x="-217043" y="4885900"/>
              <a:ext cx="1079695" cy="35956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8"/>
            <p:cNvSpPr/>
            <p:nvPr/>
          </p:nvSpPr>
          <p:spPr>
            <a:xfrm rot="2043353">
              <a:off x="6148511" y="5601246"/>
              <a:ext cx="4756596" cy="35044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8"/>
            <p:cNvSpPr/>
            <p:nvPr/>
          </p:nvSpPr>
          <p:spPr>
            <a:xfrm rot="1173448">
              <a:off x="8495078" y="5748164"/>
              <a:ext cx="3815957" cy="35961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3" name="Google Shape;393;p8"/>
          <p:cNvSpPr/>
          <p:nvPr/>
        </p:nvSpPr>
        <p:spPr>
          <a:xfrm>
            <a:off x="-1" y="870474"/>
            <a:ext cx="8060400" cy="4553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8"/>
          <p:cNvSpPr/>
          <p:nvPr/>
        </p:nvSpPr>
        <p:spPr>
          <a:xfrm>
            <a:off x="8238066" y="0"/>
            <a:ext cx="3966000" cy="6207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5" name="Google Shape;395;p8"/>
          <p:cNvGrpSpPr/>
          <p:nvPr/>
        </p:nvGrpSpPr>
        <p:grpSpPr>
          <a:xfrm>
            <a:off x="11909201" y="3546152"/>
            <a:ext cx="223218" cy="509635"/>
            <a:chOff x="6765330" y="1884432"/>
            <a:chExt cx="773988" cy="1767112"/>
          </a:xfrm>
        </p:grpSpPr>
        <p:sp>
          <p:nvSpPr>
            <p:cNvPr id="396" name="Google Shape;396;p8"/>
            <p:cNvSpPr/>
            <p:nvPr/>
          </p:nvSpPr>
          <p:spPr>
            <a:xfrm rot="-5400000">
              <a:off x="6268680" y="2381082"/>
              <a:ext cx="1755000" cy="761700"/>
            </a:xfrm>
            <a:prstGeom prst="roundRect">
              <a:avLst>
                <a:gd name="adj" fmla="val 16667"/>
              </a:avLst>
            </a:prstGeom>
            <a:solidFill>
              <a:srgbClr val="757070"/>
            </a:solidFill>
            <a:ln>
              <a:noFill/>
            </a:ln>
            <a:effectLst>
              <a:outerShdw blurRad="254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8"/>
            <p:cNvSpPr/>
            <p:nvPr/>
          </p:nvSpPr>
          <p:spPr>
            <a:xfrm rot="-5400000">
              <a:off x="6292517" y="2404744"/>
              <a:ext cx="1740300" cy="753300"/>
            </a:xfrm>
            <a:prstGeom prst="roundRect">
              <a:avLst>
                <a:gd name="adj" fmla="val 13997"/>
              </a:avLst>
            </a:prstGeom>
            <a:gradFill>
              <a:gsLst>
                <a:gs pos="0">
                  <a:srgbClr val="666666"/>
                </a:gs>
                <a:gs pos="27000">
                  <a:srgbClr val="B7B7B7"/>
                </a:gs>
                <a:gs pos="48000">
                  <a:srgbClr val="999999"/>
                </a:gs>
                <a:gs pos="78000">
                  <a:srgbClr val="D9D9D9"/>
                </a:gs>
                <a:gs pos="100000">
                  <a:srgbClr val="6666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98" name="Google Shape;398;p8"/>
            <p:cNvGrpSpPr/>
            <p:nvPr/>
          </p:nvGrpSpPr>
          <p:grpSpPr>
            <a:xfrm>
              <a:off x="6898397" y="2119470"/>
              <a:ext cx="502500" cy="502500"/>
              <a:chOff x="9407860" y="962845"/>
              <a:chExt cx="502500" cy="502500"/>
            </a:xfrm>
          </p:grpSpPr>
          <p:sp>
            <p:nvSpPr>
              <p:cNvPr id="399" name="Google Shape;399;p8"/>
              <p:cNvSpPr/>
              <p:nvPr/>
            </p:nvSpPr>
            <p:spPr>
              <a:xfrm rot="5400000">
                <a:off x="9407860" y="962845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8"/>
              <p:cNvSpPr/>
              <p:nvPr/>
            </p:nvSpPr>
            <p:spPr>
              <a:xfrm rot="5400000">
                <a:off x="9450251" y="1005353"/>
                <a:ext cx="417600" cy="4176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 rot="5400000">
                <a:off x="9497051" y="1052153"/>
                <a:ext cx="324000" cy="324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9550050" y="1115112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3" name="Google Shape;403;p8"/>
            <p:cNvGrpSpPr/>
            <p:nvPr/>
          </p:nvGrpSpPr>
          <p:grpSpPr>
            <a:xfrm>
              <a:off x="6898397" y="2889543"/>
              <a:ext cx="502500" cy="502500"/>
              <a:chOff x="9433273" y="1666306"/>
              <a:chExt cx="502500" cy="502500"/>
            </a:xfrm>
          </p:grpSpPr>
          <p:sp>
            <p:nvSpPr>
              <p:cNvPr id="404" name="Google Shape;404;p8"/>
              <p:cNvSpPr/>
              <p:nvPr/>
            </p:nvSpPr>
            <p:spPr>
              <a:xfrm rot="5400000">
                <a:off x="9433273" y="1666306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 rot="5400000">
                <a:off x="9476020" y="1709059"/>
                <a:ext cx="417000" cy="417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" name="Google Shape;406;p8"/>
              <p:cNvSpPr/>
              <p:nvPr/>
            </p:nvSpPr>
            <p:spPr>
              <a:xfrm rot="10800000" flipH="1">
                <a:off x="9581015" y="1848339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07" name="Google Shape;407;p8"/>
          <p:cNvSpPr/>
          <p:nvPr/>
        </p:nvSpPr>
        <p:spPr>
          <a:xfrm>
            <a:off x="-1" y="870474"/>
            <a:ext cx="8060400" cy="4553700"/>
          </a:xfrm>
          <a:prstGeom prst="rect">
            <a:avLst/>
          </a:prstGeom>
          <a:solidFill>
            <a:srgbClr val="000000">
              <a:alpha val="43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8" name="Google Shape;408;p8"/>
          <p:cNvGrpSpPr/>
          <p:nvPr/>
        </p:nvGrpSpPr>
        <p:grpSpPr>
          <a:xfrm>
            <a:off x="895750" y="1652324"/>
            <a:ext cx="2218747" cy="3816955"/>
            <a:chOff x="823561" y="1566498"/>
            <a:chExt cx="2218747" cy="3816955"/>
          </a:xfrm>
        </p:grpSpPr>
        <p:sp>
          <p:nvSpPr>
            <p:cNvPr id="409" name="Google Shape;409;p8"/>
            <p:cNvSpPr/>
            <p:nvPr/>
          </p:nvSpPr>
          <p:spPr>
            <a:xfrm>
              <a:off x="823561" y="1750074"/>
              <a:ext cx="2141100" cy="36063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8"/>
            <p:cNvSpPr/>
            <p:nvPr/>
          </p:nvSpPr>
          <p:spPr>
            <a:xfrm rot="-5400000">
              <a:off x="24461" y="2365606"/>
              <a:ext cx="3816955" cy="2218739"/>
            </a:xfrm>
            <a:custGeom>
              <a:avLst/>
              <a:gdLst/>
              <a:ahLst/>
              <a:cxnLst/>
              <a:rect l="l" t="t" r="r" b="b"/>
              <a:pathLst>
                <a:path w="3816955" h="2218739" extrusionOk="0">
                  <a:moveTo>
                    <a:pt x="3816955" y="0"/>
                  </a:moveTo>
                  <a:lnTo>
                    <a:pt x="3816955" y="180000"/>
                  </a:lnTo>
                  <a:lnTo>
                    <a:pt x="3809199" y="180000"/>
                  </a:lnTo>
                  <a:cubicBezTo>
                    <a:pt x="3809199" y="799580"/>
                    <a:pt x="3809197" y="1419159"/>
                    <a:pt x="3809197" y="2038739"/>
                  </a:cubicBezTo>
                  <a:lnTo>
                    <a:pt x="3802932" y="2218739"/>
                  </a:lnTo>
                  <a:lnTo>
                    <a:pt x="4141" y="2218739"/>
                  </a:lnTo>
                  <a:lnTo>
                    <a:pt x="4141" y="2038739"/>
                  </a:lnTo>
                  <a:lnTo>
                    <a:pt x="3630248" y="2038739"/>
                  </a:lnTo>
                  <a:lnTo>
                    <a:pt x="3630248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" dist="25400" dir="5400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1" name="Google Shape;411;p8"/>
            <p:cNvGrpSpPr/>
            <p:nvPr/>
          </p:nvGrpSpPr>
          <p:grpSpPr>
            <a:xfrm>
              <a:off x="1113044" y="3457312"/>
              <a:ext cx="282852" cy="425374"/>
              <a:chOff x="5848350" y="3057525"/>
              <a:chExt cx="491489" cy="739139"/>
            </a:xfrm>
          </p:grpSpPr>
          <p:sp>
            <p:nvSpPr>
              <p:cNvPr id="412" name="Google Shape;412;p8"/>
              <p:cNvSpPr/>
              <p:nvPr/>
            </p:nvSpPr>
            <p:spPr>
              <a:xfrm>
                <a:off x="5848350" y="3057525"/>
                <a:ext cx="165734" cy="739139"/>
              </a:xfrm>
              <a:custGeom>
                <a:avLst/>
                <a:gdLst/>
                <a:ahLst/>
                <a:cxnLst/>
                <a:rect l="l" t="t" r="r" b="b"/>
                <a:pathLst>
                  <a:path w="165734" h="739139" extrusionOk="0">
                    <a:moveTo>
                      <a:pt x="82868" y="0"/>
                    </a:moveTo>
                    <a:lnTo>
                      <a:pt x="82868" y="0"/>
                    </a:lnTo>
                    <a:cubicBezTo>
                      <a:pt x="128588" y="0"/>
                      <a:pt x="165735" y="37148"/>
                      <a:pt x="165735" y="82868"/>
                    </a:cubicBezTo>
                    <a:lnTo>
                      <a:pt x="165735" y="656273"/>
                    </a:lnTo>
                    <a:cubicBezTo>
                      <a:pt x="165735" y="701993"/>
                      <a:pt x="128588" y="739140"/>
                      <a:pt x="82868" y="739140"/>
                    </a:cubicBezTo>
                    <a:lnTo>
                      <a:pt x="82868" y="739140"/>
                    </a:lnTo>
                    <a:cubicBezTo>
                      <a:pt x="37148" y="739140"/>
                      <a:pt x="0" y="701993"/>
                      <a:pt x="0" y="656273"/>
                    </a:cubicBezTo>
                    <a:lnTo>
                      <a:pt x="0" y="82868"/>
                    </a:lnTo>
                    <a:cubicBezTo>
                      <a:pt x="0" y="37148"/>
                      <a:pt x="37148" y="0"/>
                      <a:pt x="82868" y="0"/>
                    </a:cubicBez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" name="Google Shape;413;p8"/>
              <p:cNvSpPr/>
              <p:nvPr/>
            </p:nvSpPr>
            <p:spPr>
              <a:xfrm>
                <a:off x="5886450" y="3529012"/>
                <a:ext cx="89534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89534" h="171450" extrusionOk="0">
                    <a:moveTo>
                      <a:pt x="44768" y="0"/>
                    </a:moveTo>
                    <a:cubicBezTo>
                      <a:pt x="69533" y="0"/>
                      <a:pt x="89535" y="20002"/>
                      <a:pt x="89535" y="44768"/>
                    </a:cubicBezTo>
                    <a:cubicBezTo>
                      <a:pt x="89535" y="63818"/>
                      <a:pt x="77153" y="80963"/>
                      <a:pt x="60008" y="86677"/>
                    </a:cubicBezTo>
                    <a:lnTo>
                      <a:pt x="63818" y="100965"/>
                    </a:lnTo>
                    <a:lnTo>
                      <a:pt x="82868" y="171450"/>
                    </a:lnTo>
                    <a:lnTo>
                      <a:pt x="44768" y="171450"/>
                    </a:lnTo>
                    <a:lnTo>
                      <a:pt x="6667" y="171450"/>
                    </a:lnTo>
                    <a:lnTo>
                      <a:pt x="25717" y="100965"/>
                    </a:lnTo>
                    <a:lnTo>
                      <a:pt x="29528" y="86677"/>
                    </a:lnTo>
                    <a:cubicBezTo>
                      <a:pt x="12383" y="80010"/>
                      <a:pt x="0" y="63818"/>
                      <a:pt x="0" y="44768"/>
                    </a:cubicBezTo>
                    <a:cubicBezTo>
                      <a:pt x="0" y="20002"/>
                      <a:pt x="20003" y="0"/>
                      <a:pt x="447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" name="Google Shape;414;p8"/>
              <p:cNvSpPr/>
              <p:nvPr/>
            </p:nvSpPr>
            <p:spPr>
              <a:xfrm>
                <a:off x="5886450" y="3181350"/>
                <a:ext cx="453389" cy="99059"/>
              </a:xfrm>
              <a:custGeom>
                <a:avLst/>
                <a:gdLst/>
                <a:ahLst/>
                <a:cxnLst/>
                <a:rect l="l" t="t" r="r" b="b"/>
                <a:pathLst>
                  <a:path w="453389" h="99059" extrusionOk="0">
                    <a:moveTo>
                      <a:pt x="48578" y="0"/>
                    </a:moveTo>
                    <a:lnTo>
                      <a:pt x="403860" y="0"/>
                    </a:lnTo>
                    <a:cubicBezTo>
                      <a:pt x="430530" y="0"/>
                      <a:pt x="453390" y="21908"/>
                      <a:pt x="453390" y="49530"/>
                    </a:cubicBezTo>
                    <a:lnTo>
                      <a:pt x="453390" y="49530"/>
                    </a:lnTo>
                    <a:cubicBezTo>
                      <a:pt x="453390" y="76200"/>
                      <a:pt x="431483" y="99060"/>
                      <a:pt x="403860" y="99060"/>
                    </a:cubicBezTo>
                    <a:lnTo>
                      <a:pt x="48578" y="99060"/>
                    </a:lnTo>
                    <a:cubicBezTo>
                      <a:pt x="21908" y="99060"/>
                      <a:pt x="0" y="76200"/>
                      <a:pt x="0" y="49530"/>
                    </a:cubicBezTo>
                    <a:lnTo>
                      <a:pt x="0" y="49530"/>
                    </a:lnTo>
                    <a:cubicBezTo>
                      <a:pt x="0" y="22860"/>
                      <a:pt x="21908" y="0"/>
                      <a:pt x="48578" y="0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15" name="Google Shape;415;p8"/>
          <p:cNvGrpSpPr/>
          <p:nvPr/>
        </p:nvGrpSpPr>
        <p:grpSpPr>
          <a:xfrm>
            <a:off x="1494567" y="2118434"/>
            <a:ext cx="1006723" cy="1000635"/>
            <a:chOff x="2844616" y="1554494"/>
            <a:chExt cx="1453332" cy="1444543"/>
          </a:xfrm>
        </p:grpSpPr>
        <p:sp>
          <p:nvSpPr>
            <p:cNvPr id="416" name="Google Shape;416;p8"/>
            <p:cNvSpPr/>
            <p:nvPr/>
          </p:nvSpPr>
          <p:spPr>
            <a:xfrm>
              <a:off x="2844616" y="1559037"/>
              <a:ext cx="1440000" cy="1440000"/>
            </a:xfrm>
            <a:prstGeom prst="rect">
              <a:avLst/>
            </a:prstGeom>
            <a:solidFill>
              <a:srgbClr val="FFFFFF">
                <a:alpha val="32550"/>
              </a:srgbClr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8"/>
            <p:cNvSpPr/>
            <p:nvPr/>
          </p:nvSpPr>
          <p:spPr>
            <a:xfrm rot="-5400000">
              <a:off x="2896997" y="288673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8"/>
            <p:cNvSpPr/>
            <p:nvPr/>
          </p:nvSpPr>
          <p:spPr>
            <a:xfrm rot="-5400000">
              <a:off x="4179902" y="1591939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8"/>
            <p:cNvSpPr/>
            <p:nvPr/>
          </p:nvSpPr>
          <p:spPr>
            <a:xfrm rot="-5400000">
              <a:off x="4186624" y="286110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2844812" y="155449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8"/>
            <p:cNvSpPr/>
            <p:nvPr/>
          </p:nvSpPr>
          <p:spPr>
            <a:xfrm rot="-5400000">
              <a:off x="2898540" y="158215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8"/>
            <p:cNvSpPr/>
            <p:nvPr/>
          </p:nvSpPr>
          <p:spPr>
            <a:xfrm rot="5400000" flipH="1">
              <a:off x="3527006" y="222706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8"/>
            <p:cNvSpPr txBox="1"/>
            <p:nvPr/>
          </p:nvSpPr>
          <p:spPr>
            <a:xfrm>
              <a:off x="2937928" y="1954954"/>
              <a:ext cx="1292100" cy="62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3</a:t>
              </a:r>
              <a:r>
                <a:rPr lang="en" sz="11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.1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latin typeface="Roboto"/>
                  <a:ea typeface="Roboto"/>
                  <a:cs typeface="Roboto"/>
                  <a:sym typeface="Roboto"/>
                </a:rPr>
                <a:t>CHARLES DICKENS</a:t>
              </a:r>
              <a:endParaRPr sz="50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24" name="Google Shape;424;p8"/>
          <p:cNvGrpSpPr/>
          <p:nvPr/>
        </p:nvGrpSpPr>
        <p:grpSpPr>
          <a:xfrm>
            <a:off x="8462776" y="1930000"/>
            <a:ext cx="3264999" cy="4361248"/>
            <a:chOff x="8462776" y="1930000"/>
            <a:chExt cx="3264999" cy="4361248"/>
          </a:xfrm>
        </p:grpSpPr>
        <p:sp>
          <p:nvSpPr>
            <p:cNvPr id="425" name="Google Shape;425;p8"/>
            <p:cNvSpPr/>
            <p:nvPr/>
          </p:nvSpPr>
          <p:spPr>
            <a:xfrm>
              <a:off x="8902188" y="2336182"/>
              <a:ext cx="2357100" cy="3864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F7F7F7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6" name="Google Shape;426;p8"/>
            <p:cNvGrpSpPr/>
            <p:nvPr/>
          </p:nvGrpSpPr>
          <p:grpSpPr>
            <a:xfrm>
              <a:off x="9081625" y="2657531"/>
              <a:ext cx="2003204" cy="2938616"/>
              <a:chOff x="2791645" y="2143693"/>
              <a:chExt cx="2284937" cy="3669600"/>
            </a:xfrm>
          </p:grpSpPr>
          <p:sp>
            <p:nvSpPr>
              <p:cNvPr id="427" name="Google Shape;427;p8"/>
              <p:cNvSpPr/>
              <p:nvPr/>
            </p:nvSpPr>
            <p:spPr>
              <a:xfrm>
                <a:off x="2791645" y="2143693"/>
                <a:ext cx="756900" cy="3669600"/>
              </a:xfrm>
              <a:prstGeom prst="rect">
                <a:avLst/>
              </a:prstGeom>
              <a:gradFill>
                <a:gsLst>
                  <a:gs pos="0">
                    <a:srgbClr val="D8D8D8"/>
                  </a:gs>
                  <a:gs pos="16000">
                    <a:srgbClr val="BBBDBC"/>
                  </a:gs>
                  <a:gs pos="37000">
                    <a:srgbClr val="C7C9CB"/>
                  </a:gs>
                  <a:gs pos="58000">
                    <a:srgbClr val="8F8E96"/>
                  </a:gs>
                  <a:gs pos="69000">
                    <a:srgbClr val="A6A5A7"/>
                  </a:gs>
                  <a:gs pos="80000">
                    <a:srgbClr val="AAAAB2"/>
                  </a:gs>
                  <a:gs pos="98000">
                    <a:srgbClr val="979799"/>
                  </a:gs>
                  <a:gs pos="100000">
                    <a:srgbClr val="979799"/>
                  </a:gs>
                </a:gsLst>
                <a:lin ang="5400012" scaled="0"/>
              </a:gradFill>
              <a:ln w="15875" cap="flat" cmpd="sng">
                <a:solidFill>
                  <a:srgbClr val="908D9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8"/>
              <p:cNvSpPr/>
              <p:nvPr/>
            </p:nvSpPr>
            <p:spPr>
              <a:xfrm>
                <a:off x="3555664" y="2143693"/>
                <a:ext cx="756900" cy="3669600"/>
              </a:xfrm>
              <a:prstGeom prst="rect">
                <a:avLst/>
              </a:prstGeom>
              <a:gradFill>
                <a:gsLst>
                  <a:gs pos="0">
                    <a:srgbClr val="D8D8D8"/>
                  </a:gs>
                  <a:gs pos="16000">
                    <a:srgbClr val="BBBDBC"/>
                  </a:gs>
                  <a:gs pos="37000">
                    <a:srgbClr val="C7C9CB"/>
                  </a:gs>
                  <a:gs pos="58000">
                    <a:srgbClr val="8F8E96"/>
                  </a:gs>
                  <a:gs pos="69000">
                    <a:srgbClr val="A6A5A7"/>
                  </a:gs>
                  <a:gs pos="80000">
                    <a:srgbClr val="AAAAB2"/>
                  </a:gs>
                  <a:gs pos="98000">
                    <a:srgbClr val="979799"/>
                  </a:gs>
                  <a:gs pos="100000">
                    <a:srgbClr val="979799"/>
                  </a:gs>
                </a:gsLst>
                <a:lin ang="5400012" scaled="0"/>
              </a:gradFill>
              <a:ln w="15875" cap="flat" cmpd="sng">
                <a:solidFill>
                  <a:srgbClr val="908D9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8"/>
              <p:cNvSpPr/>
              <p:nvPr/>
            </p:nvSpPr>
            <p:spPr>
              <a:xfrm>
                <a:off x="4319682" y="2143693"/>
                <a:ext cx="756900" cy="3669600"/>
              </a:xfrm>
              <a:prstGeom prst="rect">
                <a:avLst/>
              </a:prstGeom>
              <a:gradFill>
                <a:gsLst>
                  <a:gs pos="0">
                    <a:srgbClr val="D8D8D8"/>
                  </a:gs>
                  <a:gs pos="16000">
                    <a:srgbClr val="BBBDBC"/>
                  </a:gs>
                  <a:gs pos="37000">
                    <a:srgbClr val="C7C9CB"/>
                  </a:gs>
                  <a:gs pos="58000">
                    <a:srgbClr val="8F8E96"/>
                  </a:gs>
                  <a:gs pos="69000">
                    <a:srgbClr val="A6A5A7"/>
                  </a:gs>
                  <a:gs pos="80000">
                    <a:srgbClr val="AAAAB2"/>
                  </a:gs>
                  <a:gs pos="98000">
                    <a:srgbClr val="979799"/>
                  </a:gs>
                  <a:gs pos="100000">
                    <a:srgbClr val="979799"/>
                  </a:gs>
                </a:gsLst>
                <a:lin ang="5400012" scaled="0"/>
              </a:gradFill>
              <a:ln w="15875" cap="flat" cmpd="sng">
                <a:solidFill>
                  <a:srgbClr val="908D9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0" name="Google Shape;430;p8"/>
            <p:cNvSpPr/>
            <p:nvPr/>
          </p:nvSpPr>
          <p:spPr>
            <a:xfrm rot="-5400000">
              <a:off x="9985720" y="636992"/>
              <a:ext cx="201600" cy="28002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CCCECD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CCCE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8462776" y="1934724"/>
              <a:ext cx="217500" cy="4329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CCCECD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CCCE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11487475" y="1930000"/>
              <a:ext cx="240300" cy="4329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CCCECD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CCCE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8"/>
            <p:cNvSpPr/>
            <p:nvPr/>
          </p:nvSpPr>
          <p:spPr>
            <a:xfrm flipH="1">
              <a:off x="8941466" y="2356814"/>
              <a:ext cx="206415" cy="3493610"/>
            </a:xfrm>
            <a:custGeom>
              <a:avLst/>
              <a:gdLst/>
              <a:ahLst/>
              <a:cxnLst/>
              <a:rect l="l" t="t" r="r" b="b"/>
              <a:pathLst>
                <a:path w="310398" h="4990871" extrusionOk="0">
                  <a:moveTo>
                    <a:pt x="298286" y="0"/>
                  </a:moveTo>
                  <a:lnTo>
                    <a:pt x="19219" y="538113"/>
                  </a:lnTo>
                  <a:cubicBezTo>
                    <a:pt x="15182" y="2187263"/>
                    <a:pt x="4037" y="2924271"/>
                    <a:pt x="0" y="4573421"/>
                  </a:cubicBezTo>
                  <a:lnTo>
                    <a:pt x="310398" y="4990871"/>
                  </a:lnTo>
                  <a:cubicBezTo>
                    <a:pt x="306361" y="3327247"/>
                    <a:pt x="302323" y="1663624"/>
                    <a:pt x="298286" y="0"/>
                  </a:cubicBezTo>
                  <a:close/>
                </a:path>
              </a:pathLst>
            </a:custGeom>
            <a:gradFill>
              <a:gsLst>
                <a:gs pos="0">
                  <a:srgbClr val="757070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BFBFBF"/>
                </a:gs>
                <a:gs pos="100000">
                  <a:srgbClr val="757070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11042869" y="2338703"/>
              <a:ext cx="194277" cy="3493610"/>
            </a:xfrm>
            <a:custGeom>
              <a:avLst/>
              <a:gdLst/>
              <a:ahLst/>
              <a:cxnLst/>
              <a:rect l="l" t="t" r="r" b="b"/>
              <a:pathLst>
                <a:path w="292146" h="4990871" extrusionOk="0">
                  <a:moveTo>
                    <a:pt x="280034" y="0"/>
                  </a:moveTo>
                  <a:lnTo>
                    <a:pt x="967" y="538113"/>
                  </a:lnTo>
                  <a:cubicBezTo>
                    <a:pt x="-3070" y="2187263"/>
                    <a:pt x="7109" y="3066160"/>
                    <a:pt x="3072" y="4715310"/>
                  </a:cubicBezTo>
                  <a:lnTo>
                    <a:pt x="292146" y="4990871"/>
                  </a:lnTo>
                  <a:cubicBezTo>
                    <a:pt x="288109" y="3327247"/>
                    <a:pt x="284071" y="1663624"/>
                    <a:pt x="280034" y="0"/>
                  </a:cubicBezTo>
                  <a:close/>
                </a:path>
              </a:pathLst>
            </a:custGeom>
            <a:gradFill>
              <a:gsLst>
                <a:gs pos="0">
                  <a:srgbClr val="757070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BFBFBF"/>
                </a:gs>
                <a:gs pos="100000">
                  <a:srgbClr val="757070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8954162" y="2364688"/>
              <a:ext cx="2267228" cy="368424"/>
            </a:xfrm>
            <a:custGeom>
              <a:avLst/>
              <a:gdLst/>
              <a:ahLst/>
              <a:cxnLst/>
              <a:rect l="l" t="t" r="r" b="b"/>
              <a:pathLst>
                <a:path w="2906702" h="472339" extrusionOk="0">
                  <a:moveTo>
                    <a:pt x="0" y="1"/>
                  </a:moveTo>
                  <a:lnTo>
                    <a:pt x="2906702" y="0"/>
                  </a:lnTo>
                  <a:lnTo>
                    <a:pt x="2670533" y="466284"/>
                  </a:lnTo>
                  <a:lnTo>
                    <a:pt x="224058" y="472339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AAABAD"/>
                </a:gs>
                <a:gs pos="20000">
                  <a:srgbClr val="AAABAD"/>
                </a:gs>
                <a:gs pos="100000">
                  <a:srgbClr val="3B3A4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8935262" y="5577607"/>
              <a:ext cx="2295567" cy="590424"/>
            </a:xfrm>
            <a:custGeom>
              <a:avLst/>
              <a:gdLst/>
              <a:ahLst/>
              <a:cxnLst/>
              <a:rect l="l" t="t" r="r" b="b"/>
              <a:pathLst>
                <a:path w="2943035" h="756954" extrusionOk="0">
                  <a:moveTo>
                    <a:pt x="254336" y="0"/>
                  </a:moveTo>
                  <a:lnTo>
                    <a:pt x="2718976" y="24223"/>
                  </a:lnTo>
                  <a:lnTo>
                    <a:pt x="2930924" y="278560"/>
                  </a:lnTo>
                  <a:lnTo>
                    <a:pt x="2943035" y="756954"/>
                  </a:lnTo>
                  <a:lnTo>
                    <a:pt x="0" y="720621"/>
                  </a:lnTo>
                  <a:cubicBezTo>
                    <a:pt x="2018" y="579323"/>
                    <a:pt x="4037" y="438025"/>
                    <a:pt x="6055" y="296727"/>
                  </a:cubicBezTo>
                  <a:lnTo>
                    <a:pt x="254336" y="0"/>
                  </a:lnTo>
                  <a:close/>
                </a:path>
              </a:pathLst>
            </a:custGeom>
            <a:gradFill>
              <a:gsLst>
                <a:gs pos="0">
                  <a:srgbClr val="AAABAD"/>
                </a:gs>
                <a:gs pos="20000">
                  <a:srgbClr val="AAABAD"/>
                </a:gs>
                <a:gs pos="58999">
                  <a:srgbClr val="818185"/>
                </a:gs>
                <a:gs pos="100000">
                  <a:srgbClr val="3B3A4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8"/>
            <p:cNvSpPr/>
            <p:nvPr/>
          </p:nvSpPr>
          <p:spPr>
            <a:xfrm rot="10800000">
              <a:off x="9955899" y="2284205"/>
              <a:ext cx="259800" cy="387600"/>
            </a:xfrm>
            <a:prstGeom prst="trapezoid">
              <a:avLst>
                <a:gd name="adj" fmla="val 25000"/>
              </a:avLst>
            </a:prstGeom>
            <a:solidFill>
              <a:srgbClr val="FFFFFF"/>
            </a:solidFill>
            <a:ln>
              <a:noFill/>
            </a:ln>
            <a:effectLst>
              <a:outerShdw blurRad="127000" sx="120000" sy="120000" algn="ctr" rotWithShape="0">
                <a:srgbClr val="FFFFFF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9268757" y="4572313"/>
              <a:ext cx="1665300" cy="840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CCCCC"/>
                </a:gs>
                <a:gs pos="25000">
                  <a:srgbClr val="666666"/>
                </a:gs>
                <a:gs pos="76000">
                  <a:srgbClr val="B7B7B7"/>
                </a:gs>
                <a:gs pos="100000">
                  <a:srgbClr val="F3F3F3"/>
                </a:gs>
              </a:gsLst>
              <a:lin ang="16200038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1882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11250446" y="2137895"/>
              <a:ext cx="255946" cy="4153353"/>
            </a:xfrm>
            <a:custGeom>
              <a:avLst/>
              <a:gdLst/>
              <a:ahLst/>
              <a:cxnLst/>
              <a:rect l="l" t="t" r="r" b="b"/>
              <a:pathLst>
                <a:path w="328136" h="5324811" extrusionOk="0">
                  <a:moveTo>
                    <a:pt x="296725" y="0"/>
                  </a:moveTo>
                  <a:lnTo>
                    <a:pt x="12110" y="254336"/>
                  </a:lnTo>
                  <a:cubicBezTo>
                    <a:pt x="8073" y="1903486"/>
                    <a:pt x="4037" y="3552635"/>
                    <a:pt x="0" y="5201785"/>
                  </a:cubicBezTo>
                  <a:cubicBezTo>
                    <a:pt x="104964" y="5282527"/>
                    <a:pt x="223172" y="5244069"/>
                    <a:pt x="328136" y="5324811"/>
                  </a:cubicBezTo>
                  <a:cubicBezTo>
                    <a:pt x="322080" y="3510141"/>
                    <a:pt x="302781" y="1814670"/>
                    <a:pt x="296725" y="0"/>
                  </a:cubicBezTo>
                  <a:close/>
                </a:path>
              </a:pathLst>
            </a:custGeom>
            <a:gradFill>
              <a:gsLst>
                <a:gs pos="0">
                  <a:srgbClr val="605F67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818185"/>
                </a:gs>
                <a:gs pos="100000">
                  <a:srgbClr val="3B3A4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8"/>
            <p:cNvSpPr/>
            <p:nvPr/>
          </p:nvSpPr>
          <p:spPr>
            <a:xfrm flipH="1">
              <a:off x="8670651" y="2133958"/>
              <a:ext cx="251224" cy="4141834"/>
            </a:xfrm>
            <a:custGeom>
              <a:avLst/>
              <a:gdLst/>
              <a:ahLst/>
              <a:cxnLst/>
              <a:rect l="l" t="t" r="r" b="b"/>
              <a:pathLst>
                <a:path w="322082" h="5310044" extrusionOk="0">
                  <a:moveTo>
                    <a:pt x="296725" y="0"/>
                  </a:moveTo>
                  <a:lnTo>
                    <a:pt x="12110" y="254336"/>
                  </a:lnTo>
                  <a:cubicBezTo>
                    <a:pt x="8073" y="1903486"/>
                    <a:pt x="4037" y="3552635"/>
                    <a:pt x="0" y="5201785"/>
                  </a:cubicBezTo>
                  <a:lnTo>
                    <a:pt x="322082" y="5310044"/>
                  </a:lnTo>
                  <a:cubicBezTo>
                    <a:pt x="315837" y="3546652"/>
                    <a:pt x="302970" y="1763392"/>
                    <a:pt x="296725" y="0"/>
                  </a:cubicBezTo>
                  <a:close/>
                </a:path>
              </a:pathLst>
            </a:custGeom>
            <a:gradFill>
              <a:gsLst>
                <a:gs pos="0">
                  <a:srgbClr val="605F67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818185"/>
                </a:gs>
                <a:gs pos="100000">
                  <a:srgbClr val="3B3A4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8694296" y="2133167"/>
              <a:ext cx="2796247" cy="217276"/>
            </a:xfrm>
            <a:custGeom>
              <a:avLst/>
              <a:gdLst/>
              <a:ahLst/>
              <a:cxnLst/>
              <a:rect l="l" t="t" r="r" b="b"/>
              <a:pathLst>
                <a:path w="3584932" h="278559" extrusionOk="0">
                  <a:moveTo>
                    <a:pt x="0" y="12112"/>
                  </a:moveTo>
                  <a:lnTo>
                    <a:pt x="3584932" y="0"/>
                  </a:lnTo>
                  <a:lnTo>
                    <a:pt x="3300317" y="278559"/>
                  </a:lnTo>
                  <a:lnTo>
                    <a:pt x="278558" y="272504"/>
                  </a:lnTo>
                  <a:lnTo>
                    <a:pt x="0" y="12112"/>
                  </a:lnTo>
                  <a:close/>
                </a:path>
              </a:pathLst>
            </a:custGeom>
            <a:gradFill>
              <a:gsLst>
                <a:gs pos="0">
                  <a:srgbClr val="605F67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818185"/>
                </a:gs>
                <a:gs pos="100000">
                  <a:srgbClr val="3B3A4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2" name="Google Shape;442;p8"/>
          <p:cNvGrpSpPr/>
          <p:nvPr/>
        </p:nvGrpSpPr>
        <p:grpSpPr>
          <a:xfrm>
            <a:off x="9591914" y="777314"/>
            <a:ext cx="1006723" cy="1000635"/>
            <a:chOff x="2844615" y="1554494"/>
            <a:chExt cx="1453332" cy="1444543"/>
          </a:xfrm>
        </p:grpSpPr>
        <p:sp>
          <p:nvSpPr>
            <p:cNvPr id="443" name="Google Shape;443;p8"/>
            <p:cNvSpPr/>
            <p:nvPr/>
          </p:nvSpPr>
          <p:spPr>
            <a:xfrm>
              <a:off x="2844615" y="1559037"/>
              <a:ext cx="1440000" cy="1440000"/>
            </a:xfrm>
            <a:prstGeom prst="rect">
              <a:avLst/>
            </a:prstGeom>
            <a:solidFill>
              <a:srgbClr val="FFFFFF">
                <a:alpha val="32550"/>
              </a:srgbClr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8"/>
            <p:cNvSpPr/>
            <p:nvPr/>
          </p:nvSpPr>
          <p:spPr>
            <a:xfrm rot="-5400000">
              <a:off x="2896997" y="288673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8"/>
            <p:cNvSpPr/>
            <p:nvPr/>
          </p:nvSpPr>
          <p:spPr>
            <a:xfrm rot="-5400000">
              <a:off x="4179902" y="159193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8"/>
            <p:cNvSpPr/>
            <p:nvPr/>
          </p:nvSpPr>
          <p:spPr>
            <a:xfrm rot="-5400000">
              <a:off x="4186623" y="286110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2844812" y="155449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8"/>
            <p:cNvSpPr/>
            <p:nvPr/>
          </p:nvSpPr>
          <p:spPr>
            <a:xfrm rot="-5400000">
              <a:off x="2898541" y="158215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8"/>
            <p:cNvSpPr/>
            <p:nvPr/>
          </p:nvSpPr>
          <p:spPr>
            <a:xfrm rot="5400000" flipH="1">
              <a:off x="3527005" y="2227063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8"/>
            <p:cNvSpPr txBox="1"/>
            <p:nvPr/>
          </p:nvSpPr>
          <p:spPr>
            <a:xfrm>
              <a:off x="3040531" y="1704847"/>
              <a:ext cx="1059000" cy="1155300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b="1" dirty="0">
                  <a:latin typeface="Roboto"/>
                  <a:ea typeface="Roboto"/>
                  <a:cs typeface="Roboto"/>
                  <a:sym typeface="Roboto"/>
                </a:rPr>
                <a:t>3</a:t>
              </a:r>
              <a:r>
                <a:rPr lang="en" sz="28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FLOOR</a:t>
              </a:r>
              <a:endParaRPr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51" name="Google Shape;451;p8"/>
          <p:cNvSpPr txBox="1"/>
          <p:nvPr/>
        </p:nvSpPr>
        <p:spPr>
          <a:xfrm rot="5400000">
            <a:off x="-679350" y="47507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452" name="Google Shape;452;p8"/>
          <p:cNvSpPr/>
          <p:nvPr/>
        </p:nvSpPr>
        <p:spPr>
          <a:xfrm>
            <a:off x="7612380" y="5292"/>
            <a:ext cx="659316" cy="6207021"/>
          </a:xfrm>
          <a:custGeom>
            <a:avLst/>
            <a:gdLst/>
            <a:ahLst/>
            <a:cxnLst/>
            <a:rect l="l" t="t" r="r" b="b"/>
            <a:pathLst>
              <a:path w="1968108" h="6207021" extrusionOk="0">
                <a:moveTo>
                  <a:pt x="1943885" y="0"/>
                </a:moveTo>
                <a:lnTo>
                  <a:pt x="15709" y="842722"/>
                </a:lnTo>
                <a:cubicBezTo>
                  <a:pt x="16538" y="2061592"/>
                  <a:pt x="-801" y="4158529"/>
                  <a:pt x="28" y="5377399"/>
                </a:cubicBezTo>
                <a:lnTo>
                  <a:pt x="1968108" y="6207021"/>
                </a:lnTo>
                <a:cubicBezTo>
                  <a:pt x="1962052" y="4420610"/>
                  <a:pt x="1949941" y="1786411"/>
                  <a:pt x="19438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8"/>
          <p:cNvSpPr/>
          <p:nvPr/>
        </p:nvSpPr>
        <p:spPr>
          <a:xfrm>
            <a:off x="7612380" y="5292"/>
            <a:ext cx="659316" cy="6207021"/>
          </a:xfrm>
          <a:custGeom>
            <a:avLst/>
            <a:gdLst/>
            <a:ahLst/>
            <a:cxnLst/>
            <a:rect l="l" t="t" r="r" b="b"/>
            <a:pathLst>
              <a:path w="1968108" h="6207021" extrusionOk="0">
                <a:moveTo>
                  <a:pt x="1943885" y="0"/>
                </a:moveTo>
                <a:lnTo>
                  <a:pt x="15709" y="842722"/>
                </a:lnTo>
                <a:cubicBezTo>
                  <a:pt x="16538" y="2061592"/>
                  <a:pt x="-801" y="4158529"/>
                  <a:pt x="28" y="5377399"/>
                </a:cubicBezTo>
                <a:lnTo>
                  <a:pt x="1968108" y="6207021"/>
                </a:lnTo>
                <a:cubicBezTo>
                  <a:pt x="1962052" y="4420610"/>
                  <a:pt x="1949941" y="1786411"/>
                  <a:pt x="1943885" y="0"/>
                </a:cubicBezTo>
                <a:close/>
              </a:path>
            </a:pathLst>
          </a:custGeom>
          <a:solidFill>
            <a:srgbClr val="000000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4" name="Google Shape;454;p8"/>
          <p:cNvGrpSpPr/>
          <p:nvPr/>
        </p:nvGrpSpPr>
        <p:grpSpPr>
          <a:xfrm>
            <a:off x="4264949" y="1655819"/>
            <a:ext cx="2218739" cy="3816955"/>
            <a:chOff x="4197564" y="1579619"/>
            <a:chExt cx="2218739" cy="3816955"/>
          </a:xfrm>
        </p:grpSpPr>
        <p:sp>
          <p:nvSpPr>
            <p:cNvPr id="455" name="Google Shape;455;p8"/>
            <p:cNvSpPr/>
            <p:nvPr/>
          </p:nvSpPr>
          <p:spPr>
            <a:xfrm>
              <a:off x="4316290" y="1763200"/>
              <a:ext cx="1966500" cy="36063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8"/>
            <p:cNvSpPr/>
            <p:nvPr/>
          </p:nvSpPr>
          <p:spPr>
            <a:xfrm rot="-5400000">
              <a:off x="3398456" y="2378727"/>
              <a:ext cx="3816955" cy="2218739"/>
            </a:xfrm>
            <a:custGeom>
              <a:avLst/>
              <a:gdLst/>
              <a:ahLst/>
              <a:cxnLst/>
              <a:rect l="l" t="t" r="r" b="b"/>
              <a:pathLst>
                <a:path w="3816955" h="2218739" extrusionOk="0">
                  <a:moveTo>
                    <a:pt x="3816955" y="0"/>
                  </a:moveTo>
                  <a:lnTo>
                    <a:pt x="3816955" y="180000"/>
                  </a:lnTo>
                  <a:lnTo>
                    <a:pt x="3809199" y="180000"/>
                  </a:lnTo>
                  <a:cubicBezTo>
                    <a:pt x="3809199" y="799580"/>
                    <a:pt x="3809197" y="1419159"/>
                    <a:pt x="3809197" y="2038739"/>
                  </a:cubicBezTo>
                  <a:lnTo>
                    <a:pt x="3802932" y="2218739"/>
                  </a:lnTo>
                  <a:lnTo>
                    <a:pt x="4141" y="2218739"/>
                  </a:lnTo>
                  <a:lnTo>
                    <a:pt x="4141" y="2038739"/>
                  </a:lnTo>
                  <a:lnTo>
                    <a:pt x="3630248" y="2038739"/>
                  </a:lnTo>
                  <a:lnTo>
                    <a:pt x="3630248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" dist="25400" dir="5400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57" name="Google Shape;457;p8"/>
            <p:cNvGrpSpPr/>
            <p:nvPr/>
          </p:nvGrpSpPr>
          <p:grpSpPr>
            <a:xfrm>
              <a:off x="4487039" y="3470433"/>
              <a:ext cx="282852" cy="425374"/>
              <a:chOff x="5848350" y="3057525"/>
              <a:chExt cx="491489" cy="739139"/>
            </a:xfrm>
          </p:grpSpPr>
          <p:sp>
            <p:nvSpPr>
              <p:cNvPr id="458" name="Google Shape;458;p8"/>
              <p:cNvSpPr/>
              <p:nvPr/>
            </p:nvSpPr>
            <p:spPr>
              <a:xfrm>
                <a:off x="5848350" y="3057525"/>
                <a:ext cx="165734" cy="739139"/>
              </a:xfrm>
              <a:custGeom>
                <a:avLst/>
                <a:gdLst/>
                <a:ahLst/>
                <a:cxnLst/>
                <a:rect l="l" t="t" r="r" b="b"/>
                <a:pathLst>
                  <a:path w="165734" h="739139" extrusionOk="0">
                    <a:moveTo>
                      <a:pt x="82868" y="0"/>
                    </a:moveTo>
                    <a:lnTo>
                      <a:pt x="82868" y="0"/>
                    </a:lnTo>
                    <a:cubicBezTo>
                      <a:pt x="128588" y="0"/>
                      <a:pt x="165735" y="37148"/>
                      <a:pt x="165735" y="82868"/>
                    </a:cubicBezTo>
                    <a:lnTo>
                      <a:pt x="165735" y="656273"/>
                    </a:lnTo>
                    <a:cubicBezTo>
                      <a:pt x="165735" y="701993"/>
                      <a:pt x="128588" y="739140"/>
                      <a:pt x="82868" y="739140"/>
                    </a:cubicBezTo>
                    <a:lnTo>
                      <a:pt x="82868" y="739140"/>
                    </a:lnTo>
                    <a:cubicBezTo>
                      <a:pt x="37148" y="739140"/>
                      <a:pt x="0" y="701993"/>
                      <a:pt x="0" y="656273"/>
                    </a:cubicBezTo>
                    <a:lnTo>
                      <a:pt x="0" y="82868"/>
                    </a:lnTo>
                    <a:cubicBezTo>
                      <a:pt x="0" y="37148"/>
                      <a:pt x="37148" y="0"/>
                      <a:pt x="82868" y="0"/>
                    </a:cubicBez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8"/>
              <p:cNvSpPr/>
              <p:nvPr/>
            </p:nvSpPr>
            <p:spPr>
              <a:xfrm>
                <a:off x="5886450" y="3529012"/>
                <a:ext cx="89534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89534" h="171450" extrusionOk="0">
                    <a:moveTo>
                      <a:pt x="44768" y="0"/>
                    </a:moveTo>
                    <a:cubicBezTo>
                      <a:pt x="69533" y="0"/>
                      <a:pt x="89535" y="20002"/>
                      <a:pt x="89535" y="44768"/>
                    </a:cubicBezTo>
                    <a:cubicBezTo>
                      <a:pt x="89535" y="63818"/>
                      <a:pt x="77153" y="80963"/>
                      <a:pt x="60008" y="86677"/>
                    </a:cubicBezTo>
                    <a:lnTo>
                      <a:pt x="63818" y="100965"/>
                    </a:lnTo>
                    <a:lnTo>
                      <a:pt x="82868" y="171450"/>
                    </a:lnTo>
                    <a:lnTo>
                      <a:pt x="44768" y="171450"/>
                    </a:lnTo>
                    <a:lnTo>
                      <a:pt x="6667" y="171450"/>
                    </a:lnTo>
                    <a:lnTo>
                      <a:pt x="25717" y="100965"/>
                    </a:lnTo>
                    <a:lnTo>
                      <a:pt x="29528" y="86677"/>
                    </a:lnTo>
                    <a:cubicBezTo>
                      <a:pt x="12383" y="80010"/>
                      <a:pt x="0" y="63818"/>
                      <a:pt x="0" y="44768"/>
                    </a:cubicBezTo>
                    <a:cubicBezTo>
                      <a:pt x="0" y="20002"/>
                      <a:pt x="20003" y="0"/>
                      <a:pt x="447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8"/>
              <p:cNvSpPr/>
              <p:nvPr/>
            </p:nvSpPr>
            <p:spPr>
              <a:xfrm>
                <a:off x="5886450" y="3181350"/>
                <a:ext cx="453389" cy="99059"/>
              </a:xfrm>
              <a:custGeom>
                <a:avLst/>
                <a:gdLst/>
                <a:ahLst/>
                <a:cxnLst/>
                <a:rect l="l" t="t" r="r" b="b"/>
                <a:pathLst>
                  <a:path w="453389" h="99059" extrusionOk="0">
                    <a:moveTo>
                      <a:pt x="48578" y="0"/>
                    </a:moveTo>
                    <a:lnTo>
                      <a:pt x="403860" y="0"/>
                    </a:lnTo>
                    <a:cubicBezTo>
                      <a:pt x="430530" y="0"/>
                      <a:pt x="453390" y="21908"/>
                      <a:pt x="453390" y="49530"/>
                    </a:cubicBezTo>
                    <a:lnTo>
                      <a:pt x="453390" y="49530"/>
                    </a:lnTo>
                    <a:cubicBezTo>
                      <a:pt x="453390" y="76200"/>
                      <a:pt x="431483" y="99060"/>
                      <a:pt x="403860" y="99060"/>
                    </a:cubicBezTo>
                    <a:lnTo>
                      <a:pt x="48578" y="99060"/>
                    </a:lnTo>
                    <a:cubicBezTo>
                      <a:pt x="21908" y="99060"/>
                      <a:pt x="0" y="76200"/>
                      <a:pt x="0" y="49530"/>
                    </a:cubicBezTo>
                    <a:lnTo>
                      <a:pt x="0" y="49530"/>
                    </a:lnTo>
                    <a:cubicBezTo>
                      <a:pt x="0" y="22860"/>
                      <a:pt x="21908" y="0"/>
                      <a:pt x="48578" y="0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61" name="Google Shape;461;p8"/>
          <p:cNvGrpSpPr/>
          <p:nvPr/>
        </p:nvGrpSpPr>
        <p:grpSpPr>
          <a:xfrm>
            <a:off x="4879924" y="2116830"/>
            <a:ext cx="1012673" cy="1000635"/>
            <a:chOff x="2836027" y="1554494"/>
            <a:chExt cx="1461921" cy="1444543"/>
          </a:xfrm>
        </p:grpSpPr>
        <p:sp>
          <p:nvSpPr>
            <p:cNvPr id="462" name="Google Shape;462;p8"/>
            <p:cNvSpPr/>
            <p:nvPr/>
          </p:nvSpPr>
          <p:spPr>
            <a:xfrm>
              <a:off x="2844616" y="1559037"/>
              <a:ext cx="1440000" cy="1440000"/>
            </a:xfrm>
            <a:prstGeom prst="rect">
              <a:avLst/>
            </a:prstGeom>
            <a:solidFill>
              <a:srgbClr val="FFFFFF">
                <a:alpha val="32550"/>
              </a:srgbClr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8"/>
            <p:cNvSpPr/>
            <p:nvPr/>
          </p:nvSpPr>
          <p:spPr>
            <a:xfrm rot="-5400000">
              <a:off x="2896997" y="288673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8"/>
            <p:cNvSpPr/>
            <p:nvPr/>
          </p:nvSpPr>
          <p:spPr>
            <a:xfrm rot="-5400000">
              <a:off x="4179902" y="1591939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8"/>
            <p:cNvSpPr/>
            <p:nvPr/>
          </p:nvSpPr>
          <p:spPr>
            <a:xfrm rot="-5400000">
              <a:off x="4186624" y="286110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2844812" y="155449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8"/>
            <p:cNvSpPr/>
            <p:nvPr/>
          </p:nvSpPr>
          <p:spPr>
            <a:xfrm rot="-5400000">
              <a:off x="2898540" y="158215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8"/>
            <p:cNvSpPr/>
            <p:nvPr/>
          </p:nvSpPr>
          <p:spPr>
            <a:xfrm rot="5400000" flipH="1">
              <a:off x="3527006" y="222706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8"/>
            <p:cNvSpPr txBox="1"/>
            <p:nvPr/>
          </p:nvSpPr>
          <p:spPr>
            <a:xfrm>
              <a:off x="2836027" y="1920214"/>
              <a:ext cx="1424100" cy="62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3</a:t>
              </a:r>
              <a:r>
                <a:rPr lang="en" sz="11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.2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latin typeface="Roboto"/>
                  <a:ea typeface="Roboto"/>
                  <a:cs typeface="Roboto"/>
                  <a:sym typeface="Roboto"/>
                </a:rPr>
                <a:t>JANE AUSTEN</a:t>
              </a:r>
              <a:endParaRPr sz="50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Fourth Floor">
  <p:cSld name="CUSTOM_4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9"/>
          <p:cNvSpPr/>
          <p:nvPr/>
        </p:nvSpPr>
        <p:spPr>
          <a:xfrm>
            <a:off x="8467" y="4936067"/>
            <a:ext cx="12192000" cy="19281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2" name="Google Shape;472;p9"/>
          <p:cNvGrpSpPr/>
          <p:nvPr/>
        </p:nvGrpSpPr>
        <p:grpSpPr>
          <a:xfrm>
            <a:off x="-2844" y="5104339"/>
            <a:ext cx="12209801" cy="1767606"/>
            <a:chOff x="-2845" y="4143168"/>
            <a:chExt cx="12209801" cy="2822299"/>
          </a:xfrm>
        </p:grpSpPr>
        <p:sp>
          <p:nvSpPr>
            <p:cNvPr id="473" name="Google Shape;473;p9"/>
            <p:cNvSpPr/>
            <p:nvPr/>
          </p:nvSpPr>
          <p:spPr>
            <a:xfrm>
              <a:off x="-1" y="4765780"/>
              <a:ext cx="7848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-1" y="5214907"/>
              <a:ext cx="7992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0" y="5894147"/>
              <a:ext cx="12204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0" y="6755056"/>
              <a:ext cx="12204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9"/>
            <p:cNvSpPr/>
            <p:nvPr/>
          </p:nvSpPr>
          <p:spPr>
            <a:xfrm rot="5400000">
              <a:off x="1518135" y="5655768"/>
              <a:ext cx="2448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9"/>
            <p:cNvSpPr/>
            <p:nvPr/>
          </p:nvSpPr>
          <p:spPr>
            <a:xfrm rot="4612175">
              <a:off x="2348808" y="5612253"/>
              <a:ext cx="2628008" cy="36022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9"/>
            <p:cNvSpPr/>
            <p:nvPr/>
          </p:nvSpPr>
          <p:spPr>
            <a:xfrm rot="3975548">
              <a:off x="3320467" y="5632308"/>
              <a:ext cx="2771977" cy="36005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9"/>
            <p:cNvSpPr/>
            <p:nvPr/>
          </p:nvSpPr>
          <p:spPr>
            <a:xfrm rot="3290564">
              <a:off x="4068831" y="5593878"/>
              <a:ext cx="3204111" cy="35956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9"/>
            <p:cNvSpPr/>
            <p:nvPr/>
          </p:nvSpPr>
          <p:spPr>
            <a:xfrm rot="2565478">
              <a:off x="5314401" y="5723046"/>
              <a:ext cx="3459552" cy="35881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9"/>
            <p:cNvSpPr/>
            <p:nvPr/>
          </p:nvSpPr>
          <p:spPr>
            <a:xfrm rot="-4612062" flipH="1">
              <a:off x="421610" y="5648387"/>
              <a:ext cx="2591986" cy="36022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9"/>
            <p:cNvSpPr/>
            <p:nvPr/>
          </p:nvSpPr>
          <p:spPr>
            <a:xfrm rot="-3975617" flipH="1">
              <a:off x="-656211" y="5516415"/>
              <a:ext cx="3023978" cy="36005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9"/>
            <p:cNvSpPr/>
            <p:nvPr/>
          </p:nvSpPr>
          <p:spPr>
            <a:xfrm rot="-3289836" flipH="1">
              <a:off x="-217043" y="4885900"/>
              <a:ext cx="1079695" cy="35956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9"/>
            <p:cNvSpPr/>
            <p:nvPr/>
          </p:nvSpPr>
          <p:spPr>
            <a:xfrm rot="2043353">
              <a:off x="6148511" y="5601246"/>
              <a:ext cx="4756596" cy="35044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9"/>
            <p:cNvSpPr/>
            <p:nvPr/>
          </p:nvSpPr>
          <p:spPr>
            <a:xfrm rot="1173448">
              <a:off x="8495078" y="5748164"/>
              <a:ext cx="3815957" cy="35961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7" name="Google Shape;487;p9"/>
          <p:cNvSpPr/>
          <p:nvPr/>
        </p:nvSpPr>
        <p:spPr>
          <a:xfrm>
            <a:off x="-1" y="870474"/>
            <a:ext cx="8060400" cy="4553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9"/>
          <p:cNvSpPr/>
          <p:nvPr/>
        </p:nvSpPr>
        <p:spPr>
          <a:xfrm>
            <a:off x="8238066" y="0"/>
            <a:ext cx="3966000" cy="62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89" name="Google Shape;489;p9"/>
          <p:cNvGrpSpPr/>
          <p:nvPr/>
        </p:nvGrpSpPr>
        <p:grpSpPr>
          <a:xfrm>
            <a:off x="11909201" y="3546152"/>
            <a:ext cx="223218" cy="509635"/>
            <a:chOff x="6765330" y="1884432"/>
            <a:chExt cx="773988" cy="1767112"/>
          </a:xfrm>
        </p:grpSpPr>
        <p:sp>
          <p:nvSpPr>
            <p:cNvPr id="490" name="Google Shape;490;p9"/>
            <p:cNvSpPr/>
            <p:nvPr/>
          </p:nvSpPr>
          <p:spPr>
            <a:xfrm rot="-5400000">
              <a:off x="6268680" y="2381082"/>
              <a:ext cx="1755000" cy="761700"/>
            </a:xfrm>
            <a:prstGeom prst="roundRect">
              <a:avLst>
                <a:gd name="adj" fmla="val 16667"/>
              </a:avLst>
            </a:prstGeom>
            <a:solidFill>
              <a:srgbClr val="757070"/>
            </a:solidFill>
            <a:ln>
              <a:noFill/>
            </a:ln>
            <a:effectLst>
              <a:outerShdw blurRad="254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9"/>
            <p:cNvSpPr/>
            <p:nvPr/>
          </p:nvSpPr>
          <p:spPr>
            <a:xfrm rot="-5400000">
              <a:off x="6292517" y="2404744"/>
              <a:ext cx="1740300" cy="753300"/>
            </a:xfrm>
            <a:prstGeom prst="roundRect">
              <a:avLst>
                <a:gd name="adj" fmla="val 13997"/>
              </a:avLst>
            </a:prstGeom>
            <a:gradFill>
              <a:gsLst>
                <a:gs pos="0">
                  <a:srgbClr val="666666"/>
                </a:gs>
                <a:gs pos="27000">
                  <a:srgbClr val="B7B7B7"/>
                </a:gs>
                <a:gs pos="48000">
                  <a:srgbClr val="999999"/>
                </a:gs>
                <a:gs pos="78000">
                  <a:srgbClr val="D9D9D9"/>
                </a:gs>
                <a:gs pos="100000">
                  <a:srgbClr val="6666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2" name="Google Shape;492;p9"/>
            <p:cNvGrpSpPr/>
            <p:nvPr/>
          </p:nvGrpSpPr>
          <p:grpSpPr>
            <a:xfrm>
              <a:off x="6898397" y="2119470"/>
              <a:ext cx="502500" cy="502500"/>
              <a:chOff x="9407860" y="962845"/>
              <a:chExt cx="502500" cy="502500"/>
            </a:xfrm>
          </p:grpSpPr>
          <p:sp>
            <p:nvSpPr>
              <p:cNvPr id="493" name="Google Shape;493;p9"/>
              <p:cNvSpPr/>
              <p:nvPr/>
            </p:nvSpPr>
            <p:spPr>
              <a:xfrm rot="5400000">
                <a:off x="9407860" y="962845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Google Shape;494;p9"/>
              <p:cNvSpPr/>
              <p:nvPr/>
            </p:nvSpPr>
            <p:spPr>
              <a:xfrm rot="5400000">
                <a:off x="9450251" y="1005353"/>
                <a:ext cx="417600" cy="4176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9"/>
              <p:cNvSpPr/>
              <p:nvPr/>
            </p:nvSpPr>
            <p:spPr>
              <a:xfrm rot="5400000">
                <a:off x="9497051" y="1052153"/>
                <a:ext cx="324000" cy="324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p9"/>
              <p:cNvSpPr/>
              <p:nvPr/>
            </p:nvSpPr>
            <p:spPr>
              <a:xfrm>
                <a:off x="9550050" y="1115112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7" name="Google Shape;497;p9"/>
            <p:cNvGrpSpPr/>
            <p:nvPr/>
          </p:nvGrpSpPr>
          <p:grpSpPr>
            <a:xfrm>
              <a:off x="6898397" y="2889543"/>
              <a:ext cx="502500" cy="502500"/>
              <a:chOff x="9433273" y="1666306"/>
              <a:chExt cx="502500" cy="502500"/>
            </a:xfrm>
          </p:grpSpPr>
          <p:sp>
            <p:nvSpPr>
              <p:cNvPr id="498" name="Google Shape;498;p9"/>
              <p:cNvSpPr/>
              <p:nvPr/>
            </p:nvSpPr>
            <p:spPr>
              <a:xfrm rot="5400000">
                <a:off x="9433273" y="1666306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499;p9"/>
              <p:cNvSpPr/>
              <p:nvPr/>
            </p:nvSpPr>
            <p:spPr>
              <a:xfrm rot="5400000">
                <a:off x="9476020" y="1709059"/>
                <a:ext cx="417000" cy="417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" name="Google Shape;500;p9"/>
              <p:cNvSpPr/>
              <p:nvPr/>
            </p:nvSpPr>
            <p:spPr>
              <a:xfrm rot="10800000" flipH="1">
                <a:off x="9581015" y="1848339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01" name="Google Shape;501;p9"/>
          <p:cNvSpPr/>
          <p:nvPr/>
        </p:nvSpPr>
        <p:spPr>
          <a:xfrm>
            <a:off x="-1" y="870474"/>
            <a:ext cx="8060400" cy="4553700"/>
          </a:xfrm>
          <a:prstGeom prst="rect">
            <a:avLst/>
          </a:prstGeom>
          <a:solidFill>
            <a:srgbClr val="000000">
              <a:alpha val="43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2" name="Google Shape;502;p9"/>
          <p:cNvGrpSpPr/>
          <p:nvPr/>
        </p:nvGrpSpPr>
        <p:grpSpPr>
          <a:xfrm>
            <a:off x="895750" y="1652324"/>
            <a:ext cx="2218747" cy="3816955"/>
            <a:chOff x="823561" y="1566498"/>
            <a:chExt cx="2218747" cy="3816955"/>
          </a:xfrm>
        </p:grpSpPr>
        <p:sp>
          <p:nvSpPr>
            <p:cNvPr id="503" name="Google Shape;503;p9"/>
            <p:cNvSpPr/>
            <p:nvPr/>
          </p:nvSpPr>
          <p:spPr>
            <a:xfrm>
              <a:off x="823561" y="1750074"/>
              <a:ext cx="2141100" cy="36063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9"/>
            <p:cNvSpPr/>
            <p:nvPr/>
          </p:nvSpPr>
          <p:spPr>
            <a:xfrm rot="-5400000">
              <a:off x="24461" y="2365606"/>
              <a:ext cx="3816955" cy="2218739"/>
            </a:xfrm>
            <a:custGeom>
              <a:avLst/>
              <a:gdLst/>
              <a:ahLst/>
              <a:cxnLst/>
              <a:rect l="l" t="t" r="r" b="b"/>
              <a:pathLst>
                <a:path w="3816955" h="2218739" extrusionOk="0">
                  <a:moveTo>
                    <a:pt x="3816955" y="0"/>
                  </a:moveTo>
                  <a:lnTo>
                    <a:pt x="3816955" y="180000"/>
                  </a:lnTo>
                  <a:lnTo>
                    <a:pt x="3809199" y="180000"/>
                  </a:lnTo>
                  <a:cubicBezTo>
                    <a:pt x="3809199" y="799580"/>
                    <a:pt x="3809197" y="1419159"/>
                    <a:pt x="3809197" y="2038739"/>
                  </a:cubicBezTo>
                  <a:lnTo>
                    <a:pt x="3802932" y="2218739"/>
                  </a:lnTo>
                  <a:lnTo>
                    <a:pt x="4141" y="2218739"/>
                  </a:lnTo>
                  <a:lnTo>
                    <a:pt x="4141" y="2038739"/>
                  </a:lnTo>
                  <a:lnTo>
                    <a:pt x="3630248" y="2038739"/>
                  </a:lnTo>
                  <a:lnTo>
                    <a:pt x="3630248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" dist="25400" dir="5400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05" name="Google Shape;505;p9"/>
            <p:cNvGrpSpPr/>
            <p:nvPr/>
          </p:nvGrpSpPr>
          <p:grpSpPr>
            <a:xfrm>
              <a:off x="1113044" y="3457312"/>
              <a:ext cx="282852" cy="425374"/>
              <a:chOff x="5848350" y="3057525"/>
              <a:chExt cx="491489" cy="739139"/>
            </a:xfrm>
          </p:grpSpPr>
          <p:sp>
            <p:nvSpPr>
              <p:cNvPr id="506" name="Google Shape;506;p9"/>
              <p:cNvSpPr/>
              <p:nvPr/>
            </p:nvSpPr>
            <p:spPr>
              <a:xfrm>
                <a:off x="5848350" y="3057525"/>
                <a:ext cx="165734" cy="739139"/>
              </a:xfrm>
              <a:custGeom>
                <a:avLst/>
                <a:gdLst/>
                <a:ahLst/>
                <a:cxnLst/>
                <a:rect l="l" t="t" r="r" b="b"/>
                <a:pathLst>
                  <a:path w="165734" h="739139" extrusionOk="0">
                    <a:moveTo>
                      <a:pt x="82868" y="0"/>
                    </a:moveTo>
                    <a:lnTo>
                      <a:pt x="82868" y="0"/>
                    </a:lnTo>
                    <a:cubicBezTo>
                      <a:pt x="128588" y="0"/>
                      <a:pt x="165735" y="37148"/>
                      <a:pt x="165735" y="82868"/>
                    </a:cubicBezTo>
                    <a:lnTo>
                      <a:pt x="165735" y="656273"/>
                    </a:lnTo>
                    <a:cubicBezTo>
                      <a:pt x="165735" y="701993"/>
                      <a:pt x="128588" y="739140"/>
                      <a:pt x="82868" y="739140"/>
                    </a:cubicBezTo>
                    <a:lnTo>
                      <a:pt x="82868" y="739140"/>
                    </a:lnTo>
                    <a:cubicBezTo>
                      <a:pt x="37148" y="739140"/>
                      <a:pt x="0" y="701993"/>
                      <a:pt x="0" y="656273"/>
                    </a:cubicBezTo>
                    <a:lnTo>
                      <a:pt x="0" y="82868"/>
                    </a:lnTo>
                    <a:cubicBezTo>
                      <a:pt x="0" y="37148"/>
                      <a:pt x="37148" y="0"/>
                      <a:pt x="82868" y="0"/>
                    </a:cubicBez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9"/>
              <p:cNvSpPr/>
              <p:nvPr/>
            </p:nvSpPr>
            <p:spPr>
              <a:xfrm>
                <a:off x="5886450" y="3529012"/>
                <a:ext cx="89534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89534" h="171450" extrusionOk="0">
                    <a:moveTo>
                      <a:pt x="44768" y="0"/>
                    </a:moveTo>
                    <a:cubicBezTo>
                      <a:pt x="69533" y="0"/>
                      <a:pt x="89535" y="20002"/>
                      <a:pt x="89535" y="44768"/>
                    </a:cubicBezTo>
                    <a:cubicBezTo>
                      <a:pt x="89535" y="63818"/>
                      <a:pt x="77153" y="80963"/>
                      <a:pt x="60008" y="86677"/>
                    </a:cubicBezTo>
                    <a:lnTo>
                      <a:pt x="63818" y="100965"/>
                    </a:lnTo>
                    <a:lnTo>
                      <a:pt x="82868" y="171450"/>
                    </a:lnTo>
                    <a:lnTo>
                      <a:pt x="44768" y="171450"/>
                    </a:lnTo>
                    <a:lnTo>
                      <a:pt x="6667" y="171450"/>
                    </a:lnTo>
                    <a:lnTo>
                      <a:pt x="25717" y="100965"/>
                    </a:lnTo>
                    <a:lnTo>
                      <a:pt x="29528" y="86677"/>
                    </a:lnTo>
                    <a:cubicBezTo>
                      <a:pt x="12383" y="80010"/>
                      <a:pt x="0" y="63818"/>
                      <a:pt x="0" y="44768"/>
                    </a:cubicBezTo>
                    <a:cubicBezTo>
                      <a:pt x="0" y="20002"/>
                      <a:pt x="20003" y="0"/>
                      <a:pt x="447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9"/>
              <p:cNvSpPr/>
              <p:nvPr/>
            </p:nvSpPr>
            <p:spPr>
              <a:xfrm>
                <a:off x="5886450" y="3181350"/>
                <a:ext cx="453389" cy="99059"/>
              </a:xfrm>
              <a:custGeom>
                <a:avLst/>
                <a:gdLst/>
                <a:ahLst/>
                <a:cxnLst/>
                <a:rect l="l" t="t" r="r" b="b"/>
                <a:pathLst>
                  <a:path w="453389" h="99059" extrusionOk="0">
                    <a:moveTo>
                      <a:pt x="48578" y="0"/>
                    </a:moveTo>
                    <a:lnTo>
                      <a:pt x="403860" y="0"/>
                    </a:lnTo>
                    <a:cubicBezTo>
                      <a:pt x="430530" y="0"/>
                      <a:pt x="453390" y="21908"/>
                      <a:pt x="453390" y="49530"/>
                    </a:cubicBezTo>
                    <a:lnTo>
                      <a:pt x="453390" y="49530"/>
                    </a:lnTo>
                    <a:cubicBezTo>
                      <a:pt x="453390" y="76200"/>
                      <a:pt x="431483" y="99060"/>
                      <a:pt x="403860" y="99060"/>
                    </a:cubicBezTo>
                    <a:lnTo>
                      <a:pt x="48578" y="99060"/>
                    </a:lnTo>
                    <a:cubicBezTo>
                      <a:pt x="21908" y="99060"/>
                      <a:pt x="0" y="76200"/>
                      <a:pt x="0" y="49530"/>
                    </a:cubicBezTo>
                    <a:lnTo>
                      <a:pt x="0" y="49530"/>
                    </a:lnTo>
                    <a:cubicBezTo>
                      <a:pt x="0" y="22860"/>
                      <a:pt x="21908" y="0"/>
                      <a:pt x="48578" y="0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09" name="Google Shape;509;p9"/>
          <p:cNvGrpSpPr/>
          <p:nvPr/>
        </p:nvGrpSpPr>
        <p:grpSpPr>
          <a:xfrm>
            <a:off x="4264949" y="1655819"/>
            <a:ext cx="2218739" cy="3816955"/>
            <a:chOff x="4197564" y="1579619"/>
            <a:chExt cx="2218739" cy="3816955"/>
          </a:xfrm>
        </p:grpSpPr>
        <p:sp>
          <p:nvSpPr>
            <p:cNvPr id="510" name="Google Shape;510;p9"/>
            <p:cNvSpPr/>
            <p:nvPr/>
          </p:nvSpPr>
          <p:spPr>
            <a:xfrm>
              <a:off x="4316290" y="1763200"/>
              <a:ext cx="1966500" cy="36063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9"/>
            <p:cNvSpPr/>
            <p:nvPr/>
          </p:nvSpPr>
          <p:spPr>
            <a:xfrm rot="-5400000">
              <a:off x="3398456" y="2378727"/>
              <a:ext cx="3816955" cy="2218739"/>
            </a:xfrm>
            <a:custGeom>
              <a:avLst/>
              <a:gdLst/>
              <a:ahLst/>
              <a:cxnLst/>
              <a:rect l="l" t="t" r="r" b="b"/>
              <a:pathLst>
                <a:path w="3816955" h="2218739" extrusionOk="0">
                  <a:moveTo>
                    <a:pt x="3816955" y="0"/>
                  </a:moveTo>
                  <a:lnTo>
                    <a:pt x="3816955" y="180000"/>
                  </a:lnTo>
                  <a:lnTo>
                    <a:pt x="3809199" y="180000"/>
                  </a:lnTo>
                  <a:cubicBezTo>
                    <a:pt x="3809199" y="799580"/>
                    <a:pt x="3809197" y="1419159"/>
                    <a:pt x="3809197" y="2038739"/>
                  </a:cubicBezTo>
                  <a:lnTo>
                    <a:pt x="3802932" y="2218739"/>
                  </a:lnTo>
                  <a:lnTo>
                    <a:pt x="4141" y="2218739"/>
                  </a:lnTo>
                  <a:lnTo>
                    <a:pt x="4141" y="2038739"/>
                  </a:lnTo>
                  <a:lnTo>
                    <a:pt x="3630248" y="2038739"/>
                  </a:lnTo>
                  <a:lnTo>
                    <a:pt x="3630248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" dist="25400" dir="5400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12" name="Google Shape;512;p9"/>
            <p:cNvGrpSpPr/>
            <p:nvPr/>
          </p:nvGrpSpPr>
          <p:grpSpPr>
            <a:xfrm>
              <a:off x="4487039" y="3470433"/>
              <a:ext cx="282852" cy="425374"/>
              <a:chOff x="5848350" y="3057525"/>
              <a:chExt cx="491489" cy="739139"/>
            </a:xfrm>
          </p:grpSpPr>
          <p:sp>
            <p:nvSpPr>
              <p:cNvPr id="513" name="Google Shape;513;p9"/>
              <p:cNvSpPr/>
              <p:nvPr/>
            </p:nvSpPr>
            <p:spPr>
              <a:xfrm>
                <a:off x="5848350" y="3057525"/>
                <a:ext cx="165734" cy="739139"/>
              </a:xfrm>
              <a:custGeom>
                <a:avLst/>
                <a:gdLst/>
                <a:ahLst/>
                <a:cxnLst/>
                <a:rect l="l" t="t" r="r" b="b"/>
                <a:pathLst>
                  <a:path w="165734" h="739139" extrusionOk="0">
                    <a:moveTo>
                      <a:pt x="82868" y="0"/>
                    </a:moveTo>
                    <a:lnTo>
                      <a:pt x="82868" y="0"/>
                    </a:lnTo>
                    <a:cubicBezTo>
                      <a:pt x="128588" y="0"/>
                      <a:pt x="165735" y="37148"/>
                      <a:pt x="165735" y="82868"/>
                    </a:cubicBezTo>
                    <a:lnTo>
                      <a:pt x="165735" y="656273"/>
                    </a:lnTo>
                    <a:cubicBezTo>
                      <a:pt x="165735" y="701993"/>
                      <a:pt x="128588" y="739140"/>
                      <a:pt x="82868" y="739140"/>
                    </a:cubicBezTo>
                    <a:lnTo>
                      <a:pt x="82868" y="739140"/>
                    </a:lnTo>
                    <a:cubicBezTo>
                      <a:pt x="37148" y="739140"/>
                      <a:pt x="0" y="701993"/>
                      <a:pt x="0" y="656273"/>
                    </a:cubicBezTo>
                    <a:lnTo>
                      <a:pt x="0" y="82868"/>
                    </a:lnTo>
                    <a:cubicBezTo>
                      <a:pt x="0" y="37148"/>
                      <a:pt x="37148" y="0"/>
                      <a:pt x="82868" y="0"/>
                    </a:cubicBez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4" name="Google Shape;514;p9"/>
              <p:cNvSpPr/>
              <p:nvPr/>
            </p:nvSpPr>
            <p:spPr>
              <a:xfrm>
                <a:off x="5886450" y="3529012"/>
                <a:ext cx="89534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89534" h="171450" extrusionOk="0">
                    <a:moveTo>
                      <a:pt x="44768" y="0"/>
                    </a:moveTo>
                    <a:cubicBezTo>
                      <a:pt x="69533" y="0"/>
                      <a:pt x="89535" y="20002"/>
                      <a:pt x="89535" y="44768"/>
                    </a:cubicBezTo>
                    <a:cubicBezTo>
                      <a:pt x="89535" y="63818"/>
                      <a:pt x="77153" y="80963"/>
                      <a:pt x="60008" y="86677"/>
                    </a:cubicBezTo>
                    <a:lnTo>
                      <a:pt x="63818" y="100965"/>
                    </a:lnTo>
                    <a:lnTo>
                      <a:pt x="82868" y="171450"/>
                    </a:lnTo>
                    <a:lnTo>
                      <a:pt x="44768" y="171450"/>
                    </a:lnTo>
                    <a:lnTo>
                      <a:pt x="6667" y="171450"/>
                    </a:lnTo>
                    <a:lnTo>
                      <a:pt x="25717" y="100965"/>
                    </a:lnTo>
                    <a:lnTo>
                      <a:pt x="29528" y="86677"/>
                    </a:lnTo>
                    <a:cubicBezTo>
                      <a:pt x="12383" y="80010"/>
                      <a:pt x="0" y="63818"/>
                      <a:pt x="0" y="44768"/>
                    </a:cubicBezTo>
                    <a:cubicBezTo>
                      <a:pt x="0" y="20002"/>
                      <a:pt x="20003" y="0"/>
                      <a:pt x="447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5" name="Google Shape;515;p9"/>
              <p:cNvSpPr/>
              <p:nvPr/>
            </p:nvSpPr>
            <p:spPr>
              <a:xfrm>
                <a:off x="5886450" y="3181350"/>
                <a:ext cx="453389" cy="99059"/>
              </a:xfrm>
              <a:custGeom>
                <a:avLst/>
                <a:gdLst/>
                <a:ahLst/>
                <a:cxnLst/>
                <a:rect l="l" t="t" r="r" b="b"/>
                <a:pathLst>
                  <a:path w="453389" h="99059" extrusionOk="0">
                    <a:moveTo>
                      <a:pt x="48578" y="0"/>
                    </a:moveTo>
                    <a:lnTo>
                      <a:pt x="403860" y="0"/>
                    </a:lnTo>
                    <a:cubicBezTo>
                      <a:pt x="430530" y="0"/>
                      <a:pt x="453390" y="21908"/>
                      <a:pt x="453390" y="49530"/>
                    </a:cubicBezTo>
                    <a:lnTo>
                      <a:pt x="453390" y="49530"/>
                    </a:lnTo>
                    <a:cubicBezTo>
                      <a:pt x="453390" y="76200"/>
                      <a:pt x="431483" y="99060"/>
                      <a:pt x="403860" y="99060"/>
                    </a:cubicBezTo>
                    <a:lnTo>
                      <a:pt x="48578" y="99060"/>
                    </a:lnTo>
                    <a:cubicBezTo>
                      <a:pt x="21908" y="99060"/>
                      <a:pt x="0" y="76200"/>
                      <a:pt x="0" y="49530"/>
                    </a:cubicBezTo>
                    <a:lnTo>
                      <a:pt x="0" y="49530"/>
                    </a:lnTo>
                    <a:cubicBezTo>
                      <a:pt x="0" y="22860"/>
                      <a:pt x="21908" y="0"/>
                      <a:pt x="48578" y="0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16" name="Google Shape;516;p9"/>
          <p:cNvGrpSpPr/>
          <p:nvPr/>
        </p:nvGrpSpPr>
        <p:grpSpPr>
          <a:xfrm>
            <a:off x="1494567" y="2118434"/>
            <a:ext cx="1006723" cy="1000635"/>
            <a:chOff x="2844616" y="1554494"/>
            <a:chExt cx="1453332" cy="1444543"/>
          </a:xfrm>
        </p:grpSpPr>
        <p:sp>
          <p:nvSpPr>
            <p:cNvPr id="517" name="Google Shape;517;p9"/>
            <p:cNvSpPr/>
            <p:nvPr/>
          </p:nvSpPr>
          <p:spPr>
            <a:xfrm>
              <a:off x="2844616" y="1559037"/>
              <a:ext cx="1440000" cy="1440000"/>
            </a:xfrm>
            <a:prstGeom prst="rect">
              <a:avLst/>
            </a:prstGeom>
            <a:solidFill>
              <a:srgbClr val="FFFFFF">
                <a:alpha val="32550"/>
              </a:srgbClr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9"/>
            <p:cNvSpPr/>
            <p:nvPr/>
          </p:nvSpPr>
          <p:spPr>
            <a:xfrm rot="-5400000">
              <a:off x="2896997" y="288673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9"/>
            <p:cNvSpPr/>
            <p:nvPr/>
          </p:nvSpPr>
          <p:spPr>
            <a:xfrm rot="-5400000">
              <a:off x="4179902" y="1591939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9"/>
            <p:cNvSpPr/>
            <p:nvPr/>
          </p:nvSpPr>
          <p:spPr>
            <a:xfrm rot="-5400000">
              <a:off x="4186624" y="286110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2844812" y="155449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9"/>
            <p:cNvSpPr/>
            <p:nvPr/>
          </p:nvSpPr>
          <p:spPr>
            <a:xfrm rot="-5400000">
              <a:off x="2898540" y="158215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9"/>
            <p:cNvSpPr/>
            <p:nvPr/>
          </p:nvSpPr>
          <p:spPr>
            <a:xfrm rot="5400000" flipH="1">
              <a:off x="3527006" y="222706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9"/>
            <p:cNvSpPr txBox="1"/>
            <p:nvPr/>
          </p:nvSpPr>
          <p:spPr>
            <a:xfrm>
              <a:off x="2937928" y="1954954"/>
              <a:ext cx="1292100" cy="62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4</a:t>
              </a:r>
              <a:r>
                <a:rPr lang="en" sz="11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.1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TITLE ONE</a:t>
              </a:r>
              <a:endParaRPr sz="50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25" name="Google Shape;525;p9"/>
          <p:cNvGrpSpPr/>
          <p:nvPr/>
        </p:nvGrpSpPr>
        <p:grpSpPr>
          <a:xfrm>
            <a:off x="4879924" y="2116830"/>
            <a:ext cx="1012673" cy="1000635"/>
            <a:chOff x="2836027" y="1554494"/>
            <a:chExt cx="1461921" cy="1444543"/>
          </a:xfrm>
        </p:grpSpPr>
        <p:sp>
          <p:nvSpPr>
            <p:cNvPr id="526" name="Google Shape;526;p9"/>
            <p:cNvSpPr/>
            <p:nvPr/>
          </p:nvSpPr>
          <p:spPr>
            <a:xfrm>
              <a:off x="2844616" y="1559037"/>
              <a:ext cx="1440000" cy="1440000"/>
            </a:xfrm>
            <a:prstGeom prst="rect">
              <a:avLst/>
            </a:prstGeom>
            <a:solidFill>
              <a:srgbClr val="FFFFFF">
                <a:alpha val="32550"/>
              </a:srgbClr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9"/>
            <p:cNvSpPr/>
            <p:nvPr/>
          </p:nvSpPr>
          <p:spPr>
            <a:xfrm rot="-5400000">
              <a:off x="2896997" y="288673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9"/>
            <p:cNvSpPr/>
            <p:nvPr/>
          </p:nvSpPr>
          <p:spPr>
            <a:xfrm rot="-5400000">
              <a:off x="4179902" y="1591939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9"/>
            <p:cNvSpPr/>
            <p:nvPr/>
          </p:nvSpPr>
          <p:spPr>
            <a:xfrm rot="-5400000">
              <a:off x="4186624" y="286110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2844812" y="155449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9"/>
            <p:cNvSpPr/>
            <p:nvPr/>
          </p:nvSpPr>
          <p:spPr>
            <a:xfrm rot="-5400000">
              <a:off x="2898540" y="158215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9"/>
            <p:cNvSpPr/>
            <p:nvPr/>
          </p:nvSpPr>
          <p:spPr>
            <a:xfrm rot="5400000" flipH="1">
              <a:off x="3527006" y="222706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9"/>
            <p:cNvSpPr txBox="1"/>
            <p:nvPr/>
          </p:nvSpPr>
          <p:spPr>
            <a:xfrm>
              <a:off x="2836027" y="1920214"/>
              <a:ext cx="1424100" cy="62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4</a:t>
              </a:r>
              <a:r>
                <a:rPr lang="en" sz="11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.2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TITLE TWO</a:t>
              </a:r>
              <a:endParaRPr sz="50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34" name="Google Shape;534;p9"/>
          <p:cNvGrpSpPr/>
          <p:nvPr/>
        </p:nvGrpSpPr>
        <p:grpSpPr>
          <a:xfrm>
            <a:off x="8462776" y="1930000"/>
            <a:ext cx="3264999" cy="4361248"/>
            <a:chOff x="8462776" y="1930000"/>
            <a:chExt cx="3264999" cy="4361248"/>
          </a:xfrm>
        </p:grpSpPr>
        <p:sp>
          <p:nvSpPr>
            <p:cNvPr id="535" name="Google Shape;535;p9"/>
            <p:cNvSpPr/>
            <p:nvPr/>
          </p:nvSpPr>
          <p:spPr>
            <a:xfrm>
              <a:off x="8902188" y="2336182"/>
              <a:ext cx="2357100" cy="3864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F7F7F7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36" name="Google Shape;536;p9"/>
            <p:cNvGrpSpPr/>
            <p:nvPr/>
          </p:nvGrpSpPr>
          <p:grpSpPr>
            <a:xfrm>
              <a:off x="9081625" y="2657531"/>
              <a:ext cx="2003204" cy="2938616"/>
              <a:chOff x="2791645" y="2143693"/>
              <a:chExt cx="2284937" cy="3669600"/>
            </a:xfrm>
          </p:grpSpPr>
          <p:sp>
            <p:nvSpPr>
              <p:cNvPr id="537" name="Google Shape;537;p9"/>
              <p:cNvSpPr/>
              <p:nvPr/>
            </p:nvSpPr>
            <p:spPr>
              <a:xfrm>
                <a:off x="2791645" y="2143693"/>
                <a:ext cx="756900" cy="3669600"/>
              </a:xfrm>
              <a:prstGeom prst="rect">
                <a:avLst/>
              </a:prstGeom>
              <a:gradFill>
                <a:gsLst>
                  <a:gs pos="0">
                    <a:srgbClr val="D8D8D8"/>
                  </a:gs>
                  <a:gs pos="16000">
                    <a:srgbClr val="BBBDBC"/>
                  </a:gs>
                  <a:gs pos="37000">
                    <a:srgbClr val="C7C9CB"/>
                  </a:gs>
                  <a:gs pos="58000">
                    <a:srgbClr val="8F8E96"/>
                  </a:gs>
                  <a:gs pos="69000">
                    <a:srgbClr val="A6A5A7"/>
                  </a:gs>
                  <a:gs pos="80000">
                    <a:srgbClr val="AAAAB2"/>
                  </a:gs>
                  <a:gs pos="98000">
                    <a:srgbClr val="979799"/>
                  </a:gs>
                  <a:gs pos="100000">
                    <a:srgbClr val="979799"/>
                  </a:gs>
                </a:gsLst>
                <a:lin ang="5400012" scaled="0"/>
              </a:gradFill>
              <a:ln w="15875" cap="flat" cmpd="sng">
                <a:solidFill>
                  <a:srgbClr val="908D9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538;p9"/>
              <p:cNvSpPr/>
              <p:nvPr/>
            </p:nvSpPr>
            <p:spPr>
              <a:xfrm>
                <a:off x="3555664" y="2143693"/>
                <a:ext cx="756900" cy="3669600"/>
              </a:xfrm>
              <a:prstGeom prst="rect">
                <a:avLst/>
              </a:prstGeom>
              <a:gradFill>
                <a:gsLst>
                  <a:gs pos="0">
                    <a:srgbClr val="D8D8D8"/>
                  </a:gs>
                  <a:gs pos="16000">
                    <a:srgbClr val="BBBDBC"/>
                  </a:gs>
                  <a:gs pos="37000">
                    <a:srgbClr val="C7C9CB"/>
                  </a:gs>
                  <a:gs pos="58000">
                    <a:srgbClr val="8F8E96"/>
                  </a:gs>
                  <a:gs pos="69000">
                    <a:srgbClr val="A6A5A7"/>
                  </a:gs>
                  <a:gs pos="80000">
                    <a:srgbClr val="AAAAB2"/>
                  </a:gs>
                  <a:gs pos="98000">
                    <a:srgbClr val="979799"/>
                  </a:gs>
                  <a:gs pos="100000">
                    <a:srgbClr val="979799"/>
                  </a:gs>
                </a:gsLst>
                <a:lin ang="5400012" scaled="0"/>
              </a:gradFill>
              <a:ln w="15875" cap="flat" cmpd="sng">
                <a:solidFill>
                  <a:srgbClr val="908D9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9"/>
              <p:cNvSpPr/>
              <p:nvPr/>
            </p:nvSpPr>
            <p:spPr>
              <a:xfrm>
                <a:off x="4319682" y="2143693"/>
                <a:ext cx="756900" cy="3669600"/>
              </a:xfrm>
              <a:prstGeom prst="rect">
                <a:avLst/>
              </a:prstGeom>
              <a:gradFill>
                <a:gsLst>
                  <a:gs pos="0">
                    <a:srgbClr val="D8D8D8"/>
                  </a:gs>
                  <a:gs pos="16000">
                    <a:srgbClr val="BBBDBC"/>
                  </a:gs>
                  <a:gs pos="37000">
                    <a:srgbClr val="C7C9CB"/>
                  </a:gs>
                  <a:gs pos="58000">
                    <a:srgbClr val="8F8E96"/>
                  </a:gs>
                  <a:gs pos="69000">
                    <a:srgbClr val="A6A5A7"/>
                  </a:gs>
                  <a:gs pos="80000">
                    <a:srgbClr val="AAAAB2"/>
                  </a:gs>
                  <a:gs pos="98000">
                    <a:srgbClr val="979799"/>
                  </a:gs>
                  <a:gs pos="100000">
                    <a:srgbClr val="979799"/>
                  </a:gs>
                </a:gsLst>
                <a:lin ang="5400012" scaled="0"/>
              </a:gradFill>
              <a:ln w="15875" cap="flat" cmpd="sng">
                <a:solidFill>
                  <a:srgbClr val="908D9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40" name="Google Shape;540;p9"/>
            <p:cNvSpPr/>
            <p:nvPr/>
          </p:nvSpPr>
          <p:spPr>
            <a:xfrm rot="-5400000">
              <a:off x="9985720" y="636992"/>
              <a:ext cx="201600" cy="28002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CCCECD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CCCE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8462776" y="1934724"/>
              <a:ext cx="217500" cy="4329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CCCECD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CCCE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11487475" y="1930000"/>
              <a:ext cx="240300" cy="4329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CCCECD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CCCE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9"/>
            <p:cNvSpPr/>
            <p:nvPr/>
          </p:nvSpPr>
          <p:spPr>
            <a:xfrm flipH="1">
              <a:off x="8941466" y="2356814"/>
              <a:ext cx="206415" cy="3493610"/>
            </a:xfrm>
            <a:custGeom>
              <a:avLst/>
              <a:gdLst/>
              <a:ahLst/>
              <a:cxnLst/>
              <a:rect l="l" t="t" r="r" b="b"/>
              <a:pathLst>
                <a:path w="310398" h="4990871" extrusionOk="0">
                  <a:moveTo>
                    <a:pt x="298286" y="0"/>
                  </a:moveTo>
                  <a:lnTo>
                    <a:pt x="19219" y="538113"/>
                  </a:lnTo>
                  <a:cubicBezTo>
                    <a:pt x="15182" y="2187263"/>
                    <a:pt x="4037" y="2924271"/>
                    <a:pt x="0" y="4573421"/>
                  </a:cubicBezTo>
                  <a:lnTo>
                    <a:pt x="310398" y="4990871"/>
                  </a:lnTo>
                  <a:cubicBezTo>
                    <a:pt x="306361" y="3327247"/>
                    <a:pt x="302323" y="1663624"/>
                    <a:pt x="298286" y="0"/>
                  </a:cubicBezTo>
                  <a:close/>
                </a:path>
              </a:pathLst>
            </a:custGeom>
            <a:gradFill>
              <a:gsLst>
                <a:gs pos="0">
                  <a:srgbClr val="757070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BFBFBF"/>
                </a:gs>
                <a:gs pos="100000">
                  <a:srgbClr val="757070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11042869" y="2338703"/>
              <a:ext cx="194277" cy="3493610"/>
            </a:xfrm>
            <a:custGeom>
              <a:avLst/>
              <a:gdLst/>
              <a:ahLst/>
              <a:cxnLst/>
              <a:rect l="l" t="t" r="r" b="b"/>
              <a:pathLst>
                <a:path w="292146" h="4990871" extrusionOk="0">
                  <a:moveTo>
                    <a:pt x="280034" y="0"/>
                  </a:moveTo>
                  <a:lnTo>
                    <a:pt x="967" y="538113"/>
                  </a:lnTo>
                  <a:cubicBezTo>
                    <a:pt x="-3070" y="2187263"/>
                    <a:pt x="7109" y="3066160"/>
                    <a:pt x="3072" y="4715310"/>
                  </a:cubicBezTo>
                  <a:lnTo>
                    <a:pt x="292146" y="4990871"/>
                  </a:lnTo>
                  <a:cubicBezTo>
                    <a:pt x="288109" y="3327247"/>
                    <a:pt x="284071" y="1663624"/>
                    <a:pt x="280034" y="0"/>
                  </a:cubicBezTo>
                  <a:close/>
                </a:path>
              </a:pathLst>
            </a:custGeom>
            <a:gradFill>
              <a:gsLst>
                <a:gs pos="0">
                  <a:srgbClr val="757070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BFBFBF"/>
                </a:gs>
                <a:gs pos="100000">
                  <a:srgbClr val="757070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8954162" y="2364688"/>
              <a:ext cx="2267228" cy="368424"/>
            </a:xfrm>
            <a:custGeom>
              <a:avLst/>
              <a:gdLst/>
              <a:ahLst/>
              <a:cxnLst/>
              <a:rect l="l" t="t" r="r" b="b"/>
              <a:pathLst>
                <a:path w="2906702" h="472339" extrusionOk="0">
                  <a:moveTo>
                    <a:pt x="0" y="1"/>
                  </a:moveTo>
                  <a:lnTo>
                    <a:pt x="2906702" y="0"/>
                  </a:lnTo>
                  <a:lnTo>
                    <a:pt x="2670533" y="466284"/>
                  </a:lnTo>
                  <a:lnTo>
                    <a:pt x="224058" y="472339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AAABAD"/>
                </a:gs>
                <a:gs pos="20000">
                  <a:srgbClr val="AAABAD"/>
                </a:gs>
                <a:gs pos="100000">
                  <a:srgbClr val="3B3A4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8935262" y="5577607"/>
              <a:ext cx="2295567" cy="590424"/>
            </a:xfrm>
            <a:custGeom>
              <a:avLst/>
              <a:gdLst/>
              <a:ahLst/>
              <a:cxnLst/>
              <a:rect l="l" t="t" r="r" b="b"/>
              <a:pathLst>
                <a:path w="2943035" h="756954" extrusionOk="0">
                  <a:moveTo>
                    <a:pt x="254336" y="0"/>
                  </a:moveTo>
                  <a:lnTo>
                    <a:pt x="2718976" y="24223"/>
                  </a:lnTo>
                  <a:lnTo>
                    <a:pt x="2930924" y="278560"/>
                  </a:lnTo>
                  <a:lnTo>
                    <a:pt x="2943035" y="756954"/>
                  </a:lnTo>
                  <a:lnTo>
                    <a:pt x="0" y="720621"/>
                  </a:lnTo>
                  <a:cubicBezTo>
                    <a:pt x="2018" y="579323"/>
                    <a:pt x="4037" y="438025"/>
                    <a:pt x="6055" y="296727"/>
                  </a:cubicBezTo>
                  <a:lnTo>
                    <a:pt x="254336" y="0"/>
                  </a:lnTo>
                  <a:close/>
                </a:path>
              </a:pathLst>
            </a:custGeom>
            <a:gradFill>
              <a:gsLst>
                <a:gs pos="0">
                  <a:srgbClr val="AAABAD"/>
                </a:gs>
                <a:gs pos="20000">
                  <a:srgbClr val="AAABAD"/>
                </a:gs>
                <a:gs pos="58999">
                  <a:srgbClr val="818185"/>
                </a:gs>
                <a:gs pos="100000">
                  <a:srgbClr val="3B3A4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9"/>
            <p:cNvSpPr/>
            <p:nvPr/>
          </p:nvSpPr>
          <p:spPr>
            <a:xfrm rot="10800000">
              <a:off x="9955899" y="2284205"/>
              <a:ext cx="259800" cy="387600"/>
            </a:xfrm>
            <a:prstGeom prst="trapezoid">
              <a:avLst>
                <a:gd name="adj" fmla="val 25000"/>
              </a:avLst>
            </a:prstGeom>
            <a:solidFill>
              <a:srgbClr val="FFFFFF"/>
            </a:solidFill>
            <a:ln>
              <a:noFill/>
            </a:ln>
            <a:effectLst>
              <a:outerShdw blurRad="127000" sx="120000" sy="120000" algn="ctr" rotWithShape="0">
                <a:srgbClr val="FFFFFF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9268757" y="4572313"/>
              <a:ext cx="1665300" cy="840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CCCCC"/>
                </a:gs>
                <a:gs pos="25000">
                  <a:srgbClr val="666666"/>
                </a:gs>
                <a:gs pos="76000">
                  <a:srgbClr val="B7B7B7"/>
                </a:gs>
                <a:gs pos="100000">
                  <a:srgbClr val="F3F3F3"/>
                </a:gs>
              </a:gsLst>
              <a:lin ang="16200038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1882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11250446" y="2137895"/>
              <a:ext cx="255946" cy="4153353"/>
            </a:xfrm>
            <a:custGeom>
              <a:avLst/>
              <a:gdLst/>
              <a:ahLst/>
              <a:cxnLst/>
              <a:rect l="l" t="t" r="r" b="b"/>
              <a:pathLst>
                <a:path w="328136" h="5324811" extrusionOk="0">
                  <a:moveTo>
                    <a:pt x="296725" y="0"/>
                  </a:moveTo>
                  <a:lnTo>
                    <a:pt x="12110" y="254336"/>
                  </a:lnTo>
                  <a:cubicBezTo>
                    <a:pt x="8073" y="1903486"/>
                    <a:pt x="4037" y="3552635"/>
                    <a:pt x="0" y="5201785"/>
                  </a:cubicBezTo>
                  <a:cubicBezTo>
                    <a:pt x="104964" y="5282527"/>
                    <a:pt x="223172" y="5244069"/>
                    <a:pt x="328136" y="5324811"/>
                  </a:cubicBezTo>
                  <a:cubicBezTo>
                    <a:pt x="322080" y="3510141"/>
                    <a:pt x="302781" y="1814670"/>
                    <a:pt x="296725" y="0"/>
                  </a:cubicBezTo>
                  <a:close/>
                </a:path>
              </a:pathLst>
            </a:custGeom>
            <a:gradFill>
              <a:gsLst>
                <a:gs pos="0">
                  <a:srgbClr val="605F67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818185"/>
                </a:gs>
                <a:gs pos="100000">
                  <a:srgbClr val="3B3A4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9"/>
            <p:cNvSpPr/>
            <p:nvPr/>
          </p:nvSpPr>
          <p:spPr>
            <a:xfrm flipH="1">
              <a:off x="8670651" y="2133958"/>
              <a:ext cx="251224" cy="4141834"/>
            </a:xfrm>
            <a:custGeom>
              <a:avLst/>
              <a:gdLst/>
              <a:ahLst/>
              <a:cxnLst/>
              <a:rect l="l" t="t" r="r" b="b"/>
              <a:pathLst>
                <a:path w="322082" h="5310044" extrusionOk="0">
                  <a:moveTo>
                    <a:pt x="296725" y="0"/>
                  </a:moveTo>
                  <a:lnTo>
                    <a:pt x="12110" y="254336"/>
                  </a:lnTo>
                  <a:cubicBezTo>
                    <a:pt x="8073" y="1903486"/>
                    <a:pt x="4037" y="3552635"/>
                    <a:pt x="0" y="5201785"/>
                  </a:cubicBezTo>
                  <a:lnTo>
                    <a:pt x="322082" y="5310044"/>
                  </a:lnTo>
                  <a:cubicBezTo>
                    <a:pt x="315837" y="3546652"/>
                    <a:pt x="302970" y="1763392"/>
                    <a:pt x="296725" y="0"/>
                  </a:cubicBezTo>
                  <a:close/>
                </a:path>
              </a:pathLst>
            </a:custGeom>
            <a:gradFill>
              <a:gsLst>
                <a:gs pos="0">
                  <a:srgbClr val="605F67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818185"/>
                </a:gs>
                <a:gs pos="100000">
                  <a:srgbClr val="3B3A4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8694296" y="2133167"/>
              <a:ext cx="2796247" cy="217276"/>
            </a:xfrm>
            <a:custGeom>
              <a:avLst/>
              <a:gdLst/>
              <a:ahLst/>
              <a:cxnLst/>
              <a:rect l="l" t="t" r="r" b="b"/>
              <a:pathLst>
                <a:path w="3584932" h="278559" extrusionOk="0">
                  <a:moveTo>
                    <a:pt x="0" y="12112"/>
                  </a:moveTo>
                  <a:lnTo>
                    <a:pt x="3584932" y="0"/>
                  </a:lnTo>
                  <a:lnTo>
                    <a:pt x="3300317" y="278559"/>
                  </a:lnTo>
                  <a:lnTo>
                    <a:pt x="278558" y="272504"/>
                  </a:lnTo>
                  <a:lnTo>
                    <a:pt x="0" y="12112"/>
                  </a:lnTo>
                  <a:close/>
                </a:path>
              </a:pathLst>
            </a:custGeom>
            <a:gradFill>
              <a:gsLst>
                <a:gs pos="0">
                  <a:srgbClr val="605F67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818185"/>
                </a:gs>
                <a:gs pos="100000">
                  <a:srgbClr val="3B3A4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2" name="Google Shape;552;p9"/>
          <p:cNvGrpSpPr/>
          <p:nvPr/>
        </p:nvGrpSpPr>
        <p:grpSpPr>
          <a:xfrm>
            <a:off x="9591914" y="777314"/>
            <a:ext cx="1006723" cy="1000635"/>
            <a:chOff x="2844615" y="1554494"/>
            <a:chExt cx="1453332" cy="1444543"/>
          </a:xfrm>
        </p:grpSpPr>
        <p:sp>
          <p:nvSpPr>
            <p:cNvPr id="553" name="Google Shape;553;p9"/>
            <p:cNvSpPr/>
            <p:nvPr/>
          </p:nvSpPr>
          <p:spPr>
            <a:xfrm>
              <a:off x="2844615" y="1559037"/>
              <a:ext cx="1440000" cy="1440000"/>
            </a:xfrm>
            <a:prstGeom prst="rect">
              <a:avLst/>
            </a:prstGeom>
            <a:solidFill>
              <a:srgbClr val="FFFFFF">
                <a:alpha val="32550"/>
              </a:srgbClr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9"/>
            <p:cNvSpPr/>
            <p:nvPr/>
          </p:nvSpPr>
          <p:spPr>
            <a:xfrm rot="-5400000">
              <a:off x="2896997" y="288673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9"/>
            <p:cNvSpPr/>
            <p:nvPr/>
          </p:nvSpPr>
          <p:spPr>
            <a:xfrm rot="-5400000">
              <a:off x="4179902" y="159193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9"/>
            <p:cNvSpPr/>
            <p:nvPr/>
          </p:nvSpPr>
          <p:spPr>
            <a:xfrm rot="-5400000">
              <a:off x="4186623" y="286110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2844812" y="155449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9"/>
            <p:cNvSpPr/>
            <p:nvPr/>
          </p:nvSpPr>
          <p:spPr>
            <a:xfrm rot="-5400000">
              <a:off x="2898541" y="158215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9"/>
            <p:cNvSpPr/>
            <p:nvPr/>
          </p:nvSpPr>
          <p:spPr>
            <a:xfrm rot="5400000" flipH="1">
              <a:off x="3527005" y="2227063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9"/>
            <p:cNvSpPr txBox="1"/>
            <p:nvPr/>
          </p:nvSpPr>
          <p:spPr>
            <a:xfrm>
              <a:off x="3040531" y="1704847"/>
              <a:ext cx="1059000" cy="1155300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b="1" dirty="0">
                  <a:latin typeface="Roboto"/>
                  <a:ea typeface="Roboto"/>
                  <a:cs typeface="Roboto"/>
                  <a:sym typeface="Roboto"/>
                </a:rPr>
                <a:t>4</a:t>
              </a:r>
              <a:r>
                <a:rPr lang="en" sz="28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FLOOR</a:t>
              </a:r>
              <a:endParaRPr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61" name="Google Shape;561;p9"/>
          <p:cNvSpPr txBox="1"/>
          <p:nvPr/>
        </p:nvSpPr>
        <p:spPr>
          <a:xfrm rot="5400000">
            <a:off x="-679350" y="47507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562" name="Google Shape;562;p9"/>
          <p:cNvSpPr/>
          <p:nvPr/>
        </p:nvSpPr>
        <p:spPr>
          <a:xfrm>
            <a:off x="7612380" y="5292"/>
            <a:ext cx="659316" cy="6207021"/>
          </a:xfrm>
          <a:custGeom>
            <a:avLst/>
            <a:gdLst/>
            <a:ahLst/>
            <a:cxnLst/>
            <a:rect l="l" t="t" r="r" b="b"/>
            <a:pathLst>
              <a:path w="1968108" h="6207021" extrusionOk="0">
                <a:moveTo>
                  <a:pt x="1943885" y="0"/>
                </a:moveTo>
                <a:lnTo>
                  <a:pt x="15709" y="842722"/>
                </a:lnTo>
                <a:cubicBezTo>
                  <a:pt x="16538" y="2061592"/>
                  <a:pt x="-801" y="4158529"/>
                  <a:pt x="28" y="5377399"/>
                </a:cubicBezTo>
                <a:lnTo>
                  <a:pt x="1968108" y="6207021"/>
                </a:lnTo>
                <a:cubicBezTo>
                  <a:pt x="1962052" y="4420610"/>
                  <a:pt x="1949941" y="1786411"/>
                  <a:pt x="19438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9"/>
          <p:cNvSpPr/>
          <p:nvPr/>
        </p:nvSpPr>
        <p:spPr>
          <a:xfrm>
            <a:off x="7612380" y="5292"/>
            <a:ext cx="659316" cy="6207021"/>
          </a:xfrm>
          <a:custGeom>
            <a:avLst/>
            <a:gdLst/>
            <a:ahLst/>
            <a:cxnLst/>
            <a:rect l="l" t="t" r="r" b="b"/>
            <a:pathLst>
              <a:path w="1968108" h="6207021" extrusionOk="0">
                <a:moveTo>
                  <a:pt x="1943885" y="0"/>
                </a:moveTo>
                <a:lnTo>
                  <a:pt x="15709" y="842722"/>
                </a:lnTo>
                <a:cubicBezTo>
                  <a:pt x="16538" y="2061592"/>
                  <a:pt x="-801" y="4158529"/>
                  <a:pt x="28" y="5377399"/>
                </a:cubicBezTo>
                <a:lnTo>
                  <a:pt x="1968108" y="6207021"/>
                </a:lnTo>
                <a:cubicBezTo>
                  <a:pt x="1962052" y="4420610"/>
                  <a:pt x="1949941" y="1786411"/>
                  <a:pt x="1943885" y="0"/>
                </a:cubicBezTo>
                <a:close/>
              </a:path>
            </a:pathLst>
          </a:custGeom>
          <a:solidFill>
            <a:srgbClr val="000000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Fifth Floor">
  <p:cSld name="CUSTOM_5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0"/>
          <p:cNvSpPr/>
          <p:nvPr/>
        </p:nvSpPr>
        <p:spPr>
          <a:xfrm>
            <a:off x="8467" y="4936067"/>
            <a:ext cx="12192000" cy="1928100"/>
          </a:xfrm>
          <a:prstGeom prst="rect">
            <a:avLst/>
          </a:prstGeom>
          <a:solidFill>
            <a:srgbClr val="17161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6" name="Google Shape;566;p10"/>
          <p:cNvGrpSpPr/>
          <p:nvPr/>
        </p:nvGrpSpPr>
        <p:grpSpPr>
          <a:xfrm>
            <a:off x="-2844" y="5104339"/>
            <a:ext cx="12209801" cy="1767606"/>
            <a:chOff x="-2845" y="4143168"/>
            <a:chExt cx="12209801" cy="2822299"/>
          </a:xfrm>
        </p:grpSpPr>
        <p:sp>
          <p:nvSpPr>
            <p:cNvPr id="567" name="Google Shape;567;p10"/>
            <p:cNvSpPr/>
            <p:nvPr/>
          </p:nvSpPr>
          <p:spPr>
            <a:xfrm>
              <a:off x="-1" y="4765780"/>
              <a:ext cx="7848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-1" y="5214907"/>
              <a:ext cx="7992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0" y="5894147"/>
              <a:ext cx="12204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0" y="6755056"/>
              <a:ext cx="12204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10"/>
            <p:cNvSpPr/>
            <p:nvPr/>
          </p:nvSpPr>
          <p:spPr>
            <a:xfrm rot="5400000">
              <a:off x="1518135" y="5655768"/>
              <a:ext cx="2448000" cy="36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10"/>
            <p:cNvSpPr/>
            <p:nvPr/>
          </p:nvSpPr>
          <p:spPr>
            <a:xfrm rot="4612175">
              <a:off x="2348808" y="5612253"/>
              <a:ext cx="2628008" cy="36022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10"/>
            <p:cNvSpPr/>
            <p:nvPr/>
          </p:nvSpPr>
          <p:spPr>
            <a:xfrm rot="3975548">
              <a:off x="3320467" y="5632308"/>
              <a:ext cx="2771977" cy="36005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10"/>
            <p:cNvSpPr/>
            <p:nvPr/>
          </p:nvSpPr>
          <p:spPr>
            <a:xfrm rot="3290564">
              <a:off x="4068831" y="5593878"/>
              <a:ext cx="3204111" cy="35956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10"/>
            <p:cNvSpPr/>
            <p:nvPr/>
          </p:nvSpPr>
          <p:spPr>
            <a:xfrm rot="2565478">
              <a:off x="5314401" y="5723046"/>
              <a:ext cx="3459552" cy="35881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10"/>
            <p:cNvSpPr/>
            <p:nvPr/>
          </p:nvSpPr>
          <p:spPr>
            <a:xfrm rot="-4612062" flipH="1">
              <a:off x="421610" y="5648387"/>
              <a:ext cx="2591986" cy="36022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10"/>
            <p:cNvSpPr/>
            <p:nvPr/>
          </p:nvSpPr>
          <p:spPr>
            <a:xfrm rot="-3975617" flipH="1">
              <a:off x="-656211" y="5516415"/>
              <a:ext cx="3023978" cy="36005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10"/>
            <p:cNvSpPr/>
            <p:nvPr/>
          </p:nvSpPr>
          <p:spPr>
            <a:xfrm rot="-3289836" flipH="1">
              <a:off x="-217043" y="4885900"/>
              <a:ext cx="1079695" cy="35956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10"/>
            <p:cNvSpPr/>
            <p:nvPr/>
          </p:nvSpPr>
          <p:spPr>
            <a:xfrm rot="2043353">
              <a:off x="6148511" y="5601246"/>
              <a:ext cx="4756596" cy="35044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10"/>
            <p:cNvSpPr/>
            <p:nvPr/>
          </p:nvSpPr>
          <p:spPr>
            <a:xfrm rot="1173448">
              <a:off x="8495078" y="5748164"/>
              <a:ext cx="3815957" cy="35961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27000">
                  <a:srgbClr val="978D90"/>
                </a:gs>
                <a:gs pos="90000">
                  <a:srgbClr val="BBBDBC"/>
                </a:gs>
                <a:gs pos="100000">
                  <a:srgbClr val="BBBDB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1" name="Google Shape;581;p10"/>
          <p:cNvSpPr/>
          <p:nvPr/>
        </p:nvSpPr>
        <p:spPr>
          <a:xfrm>
            <a:off x="-1" y="870474"/>
            <a:ext cx="8060400" cy="4553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10"/>
          <p:cNvSpPr/>
          <p:nvPr/>
        </p:nvSpPr>
        <p:spPr>
          <a:xfrm>
            <a:off x="8238066" y="0"/>
            <a:ext cx="3966000" cy="620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83" name="Google Shape;583;p10"/>
          <p:cNvGrpSpPr/>
          <p:nvPr/>
        </p:nvGrpSpPr>
        <p:grpSpPr>
          <a:xfrm>
            <a:off x="11909201" y="3546152"/>
            <a:ext cx="223218" cy="509635"/>
            <a:chOff x="6765330" y="1884432"/>
            <a:chExt cx="773988" cy="1767112"/>
          </a:xfrm>
        </p:grpSpPr>
        <p:sp>
          <p:nvSpPr>
            <p:cNvPr id="584" name="Google Shape;584;p10"/>
            <p:cNvSpPr/>
            <p:nvPr/>
          </p:nvSpPr>
          <p:spPr>
            <a:xfrm rot="-5400000">
              <a:off x="6268680" y="2381082"/>
              <a:ext cx="1755000" cy="761700"/>
            </a:xfrm>
            <a:prstGeom prst="roundRect">
              <a:avLst>
                <a:gd name="adj" fmla="val 16667"/>
              </a:avLst>
            </a:prstGeom>
            <a:solidFill>
              <a:srgbClr val="757070"/>
            </a:solidFill>
            <a:ln>
              <a:noFill/>
            </a:ln>
            <a:effectLst>
              <a:outerShdw blurRad="254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10"/>
            <p:cNvSpPr/>
            <p:nvPr/>
          </p:nvSpPr>
          <p:spPr>
            <a:xfrm rot="-5400000">
              <a:off x="6292517" y="2404744"/>
              <a:ext cx="1740300" cy="753300"/>
            </a:xfrm>
            <a:prstGeom prst="roundRect">
              <a:avLst>
                <a:gd name="adj" fmla="val 13997"/>
              </a:avLst>
            </a:prstGeom>
            <a:gradFill>
              <a:gsLst>
                <a:gs pos="0">
                  <a:srgbClr val="666666"/>
                </a:gs>
                <a:gs pos="27000">
                  <a:srgbClr val="B7B7B7"/>
                </a:gs>
                <a:gs pos="48000">
                  <a:srgbClr val="999999"/>
                </a:gs>
                <a:gs pos="78000">
                  <a:srgbClr val="D9D9D9"/>
                </a:gs>
                <a:gs pos="100000">
                  <a:srgbClr val="66666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86" name="Google Shape;586;p10"/>
            <p:cNvGrpSpPr/>
            <p:nvPr/>
          </p:nvGrpSpPr>
          <p:grpSpPr>
            <a:xfrm>
              <a:off x="6898397" y="2119470"/>
              <a:ext cx="502500" cy="502500"/>
              <a:chOff x="9407860" y="962845"/>
              <a:chExt cx="502500" cy="502500"/>
            </a:xfrm>
          </p:grpSpPr>
          <p:sp>
            <p:nvSpPr>
              <p:cNvPr id="587" name="Google Shape;587;p10"/>
              <p:cNvSpPr/>
              <p:nvPr/>
            </p:nvSpPr>
            <p:spPr>
              <a:xfrm rot="5400000">
                <a:off x="9407860" y="962845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10"/>
              <p:cNvSpPr/>
              <p:nvPr/>
            </p:nvSpPr>
            <p:spPr>
              <a:xfrm rot="5400000">
                <a:off x="9450251" y="1005353"/>
                <a:ext cx="417600" cy="4176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9" name="Google Shape;589;p10"/>
              <p:cNvSpPr/>
              <p:nvPr/>
            </p:nvSpPr>
            <p:spPr>
              <a:xfrm rot="5400000">
                <a:off x="9497051" y="1052153"/>
                <a:ext cx="324000" cy="324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0" name="Google Shape;590;p10"/>
              <p:cNvSpPr/>
              <p:nvPr/>
            </p:nvSpPr>
            <p:spPr>
              <a:xfrm>
                <a:off x="9550050" y="1115112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1" name="Google Shape;591;p10"/>
            <p:cNvGrpSpPr/>
            <p:nvPr/>
          </p:nvGrpSpPr>
          <p:grpSpPr>
            <a:xfrm>
              <a:off x="6898397" y="2889543"/>
              <a:ext cx="502500" cy="502500"/>
              <a:chOff x="9433273" y="1666306"/>
              <a:chExt cx="502500" cy="502500"/>
            </a:xfrm>
          </p:grpSpPr>
          <p:sp>
            <p:nvSpPr>
              <p:cNvPr id="592" name="Google Shape;592;p10"/>
              <p:cNvSpPr/>
              <p:nvPr/>
            </p:nvSpPr>
            <p:spPr>
              <a:xfrm rot="5400000">
                <a:off x="9433273" y="1666306"/>
                <a:ext cx="502500" cy="502500"/>
              </a:xfrm>
              <a:prstGeom prst="ellipse">
                <a:avLst/>
              </a:pr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10"/>
              <p:cNvSpPr/>
              <p:nvPr/>
            </p:nvSpPr>
            <p:spPr>
              <a:xfrm rot="5400000">
                <a:off x="9476020" y="1709059"/>
                <a:ext cx="417000" cy="417000"/>
              </a:xfrm>
              <a:prstGeom prst="ellipse">
                <a:avLst/>
              </a:prstGeom>
              <a:gradFill>
                <a:gsLst>
                  <a:gs pos="0">
                    <a:srgbClr val="B7B7B7"/>
                  </a:gs>
                  <a:gs pos="60000">
                    <a:srgbClr val="D9D9D9"/>
                  </a:gs>
                  <a:gs pos="100000">
                    <a:srgbClr val="9999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4" name="Google Shape;594;p10"/>
              <p:cNvSpPr/>
              <p:nvPr/>
            </p:nvSpPr>
            <p:spPr>
              <a:xfrm rot="10800000" flipH="1">
                <a:off x="9581015" y="1848339"/>
                <a:ext cx="217514" cy="161383"/>
              </a:xfrm>
              <a:custGeom>
                <a:avLst/>
                <a:gdLst/>
                <a:ahLst/>
                <a:cxnLst/>
                <a:rect l="l" t="t" r="r" b="b"/>
                <a:pathLst>
                  <a:path w="1673184" h="1241405" extrusionOk="0">
                    <a:moveTo>
                      <a:pt x="845033" y="409261"/>
                    </a:moveTo>
                    <a:lnTo>
                      <a:pt x="424440" y="1033372"/>
                    </a:lnTo>
                    <a:lnTo>
                      <a:pt x="1265626" y="1033372"/>
                    </a:lnTo>
                    <a:close/>
                    <a:moveTo>
                      <a:pt x="836592" y="0"/>
                    </a:moveTo>
                    <a:lnTo>
                      <a:pt x="1673184" y="1241405"/>
                    </a:lnTo>
                    <a:lnTo>
                      <a:pt x="0" y="1241405"/>
                    </a:lnTo>
                    <a:close/>
                  </a:path>
                </a:pathLst>
              </a:custGeom>
              <a:gradFill>
                <a:gsLst>
                  <a:gs pos="0">
                    <a:srgbClr val="666666"/>
                  </a:gs>
                  <a:gs pos="27000">
                    <a:srgbClr val="B7B7B7"/>
                  </a:gs>
                  <a:gs pos="48000">
                    <a:srgbClr val="999999"/>
                  </a:gs>
                  <a:gs pos="78000">
                    <a:srgbClr val="D9D9D9"/>
                  </a:gs>
                  <a:gs pos="100000">
                    <a:srgbClr val="66666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95" name="Google Shape;595;p10"/>
          <p:cNvSpPr/>
          <p:nvPr/>
        </p:nvSpPr>
        <p:spPr>
          <a:xfrm>
            <a:off x="-1" y="870474"/>
            <a:ext cx="8060400" cy="4553700"/>
          </a:xfrm>
          <a:prstGeom prst="rect">
            <a:avLst/>
          </a:prstGeom>
          <a:solidFill>
            <a:srgbClr val="000000">
              <a:alpha val="43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6" name="Google Shape;596;p10"/>
          <p:cNvGrpSpPr/>
          <p:nvPr/>
        </p:nvGrpSpPr>
        <p:grpSpPr>
          <a:xfrm>
            <a:off x="895750" y="1652324"/>
            <a:ext cx="2218747" cy="3816955"/>
            <a:chOff x="823561" y="1566498"/>
            <a:chExt cx="2218747" cy="3816955"/>
          </a:xfrm>
        </p:grpSpPr>
        <p:sp>
          <p:nvSpPr>
            <p:cNvPr id="597" name="Google Shape;597;p10"/>
            <p:cNvSpPr/>
            <p:nvPr/>
          </p:nvSpPr>
          <p:spPr>
            <a:xfrm>
              <a:off x="823561" y="1750074"/>
              <a:ext cx="2141100" cy="36063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10"/>
            <p:cNvSpPr/>
            <p:nvPr/>
          </p:nvSpPr>
          <p:spPr>
            <a:xfrm rot="-5400000">
              <a:off x="24461" y="2365606"/>
              <a:ext cx="3816955" cy="2218739"/>
            </a:xfrm>
            <a:custGeom>
              <a:avLst/>
              <a:gdLst/>
              <a:ahLst/>
              <a:cxnLst/>
              <a:rect l="l" t="t" r="r" b="b"/>
              <a:pathLst>
                <a:path w="3816955" h="2218739" extrusionOk="0">
                  <a:moveTo>
                    <a:pt x="3816955" y="0"/>
                  </a:moveTo>
                  <a:lnTo>
                    <a:pt x="3816955" y="180000"/>
                  </a:lnTo>
                  <a:lnTo>
                    <a:pt x="3809199" y="180000"/>
                  </a:lnTo>
                  <a:cubicBezTo>
                    <a:pt x="3809199" y="799580"/>
                    <a:pt x="3809197" y="1419159"/>
                    <a:pt x="3809197" y="2038739"/>
                  </a:cubicBezTo>
                  <a:lnTo>
                    <a:pt x="3802932" y="2218739"/>
                  </a:lnTo>
                  <a:lnTo>
                    <a:pt x="4141" y="2218739"/>
                  </a:lnTo>
                  <a:lnTo>
                    <a:pt x="4141" y="2038739"/>
                  </a:lnTo>
                  <a:lnTo>
                    <a:pt x="3630248" y="2038739"/>
                  </a:lnTo>
                  <a:lnTo>
                    <a:pt x="3630248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" dist="25400" dir="5400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99" name="Google Shape;599;p10"/>
            <p:cNvGrpSpPr/>
            <p:nvPr/>
          </p:nvGrpSpPr>
          <p:grpSpPr>
            <a:xfrm>
              <a:off x="1113044" y="3457312"/>
              <a:ext cx="282852" cy="425374"/>
              <a:chOff x="5848350" y="3057525"/>
              <a:chExt cx="491489" cy="739139"/>
            </a:xfrm>
          </p:grpSpPr>
          <p:sp>
            <p:nvSpPr>
              <p:cNvPr id="600" name="Google Shape;600;p10"/>
              <p:cNvSpPr/>
              <p:nvPr/>
            </p:nvSpPr>
            <p:spPr>
              <a:xfrm>
                <a:off x="5848350" y="3057525"/>
                <a:ext cx="165734" cy="739139"/>
              </a:xfrm>
              <a:custGeom>
                <a:avLst/>
                <a:gdLst/>
                <a:ahLst/>
                <a:cxnLst/>
                <a:rect l="l" t="t" r="r" b="b"/>
                <a:pathLst>
                  <a:path w="165734" h="739139" extrusionOk="0">
                    <a:moveTo>
                      <a:pt x="82868" y="0"/>
                    </a:moveTo>
                    <a:lnTo>
                      <a:pt x="82868" y="0"/>
                    </a:lnTo>
                    <a:cubicBezTo>
                      <a:pt x="128588" y="0"/>
                      <a:pt x="165735" y="37148"/>
                      <a:pt x="165735" y="82868"/>
                    </a:cubicBezTo>
                    <a:lnTo>
                      <a:pt x="165735" y="656273"/>
                    </a:lnTo>
                    <a:cubicBezTo>
                      <a:pt x="165735" y="701993"/>
                      <a:pt x="128588" y="739140"/>
                      <a:pt x="82868" y="739140"/>
                    </a:cubicBezTo>
                    <a:lnTo>
                      <a:pt x="82868" y="739140"/>
                    </a:lnTo>
                    <a:cubicBezTo>
                      <a:pt x="37148" y="739140"/>
                      <a:pt x="0" y="701993"/>
                      <a:pt x="0" y="656273"/>
                    </a:cubicBezTo>
                    <a:lnTo>
                      <a:pt x="0" y="82868"/>
                    </a:lnTo>
                    <a:cubicBezTo>
                      <a:pt x="0" y="37148"/>
                      <a:pt x="37148" y="0"/>
                      <a:pt x="82868" y="0"/>
                    </a:cubicBez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10"/>
              <p:cNvSpPr/>
              <p:nvPr/>
            </p:nvSpPr>
            <p:spPr>
              <a:xfrm>
                <a:off x="5886450" y="3529012"/>
                <a:ext cx="89534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89534" h="171450" extrusionOk="0">
                    <a:moveTo>
                      <a:pt x="44768" y="0"/>
                    </a:moveTo>
                    <a:cubicBezTo>
                      <a:pt x="69533" y="0"/>
                      <a:pt x="89535" y="20002"/>
                      <a:pt x="89535" y="44768"/>
                    </a:cubicBezTo>
                    <a:cubicBezTo>
                      <a:pt x="89535" y="63818"/>
                      <a:pt x="77153" y="80963"/>
                      <a:pt x="60008" y="86677"/>
                    </a:cubicBezTo>
                    <a:lnTo>
                      <a:pt x="63818" y="100965"/>
                    </a:lnTo>
                    <a:lnTo>
                      <a:pt x="82868" y="171450"/>
                    </a:lnTo>
                    <a:lnTo>
                      <a:pt x="44768" y="171450"/>
                    </a:lnTo>
                    <a:lnTo>
                      <a:pt x="6667" y="171450"/>
                    </a:lnTo>
                    <a:lnTo>
                      <a:pt x="25717" y="100965"/>
                    </a:lnTo>
                    <a:lnTo>
                      <a:pt x="29528" y="86677"/>
                    </a:lnTo>
                    <a:cubicBezTo>
                      <a:pt x="12383" y="80010"/>
                      <a:pt x="0" y="63818"/>
                      <a:pt x="0" y="44768"/>
                    </a:cubicBezTo>
                    <a:cubicBezTo>
                      <a:pt x="0" y="20002"/>
                      <a:pt x="20003" y="0"/>
                      <a:pt x="447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10"/>
              <p:cNvSpPr/>
              <p:nvPr/>
            </p:nvSpPr>
            <p:spPr>
              <a:xfrm>
                <a:off x="5886450" y="3181350"/>
                <a:ext cx="453389" cy="99059"/>
              </a:xfrm>
              <a:custGeom>
                <a:avLst/>
                <a:gdLst/>
                <a:ahLst/>
                <a:cxnLst/>
                <a:rect l="l" t="t" r="r" b="b"/>
                <a:pathLst>
                  <a:path w="453389" h="99059" extrusionOk="0">
                    <a:moveTo>
                      <a:pt x="48578" y="0"/>
                    </a:moveTo>
                    <a:lnTo>
                      <a:pt x="403860" y="0"/>
                    </a:lnTo>
                    <a:cubicBezTo>
                      <a:pt x="430530" y="0"/>
                      <a:pt x="453390" y="21908"/>
                      <a:pt x="453390" y="49530"/>
                    </a:cubicBezTo>
                    <a:lnTo>
                      <a:pt x="453390" y="49530"/>
                    </a:lnTo>
                    <a:cubicBezTo>
                      <a:pt x="453390" y="76200"/>
                      <a:pt x="431483" y="99060"/>
                      <a:pt x="403860" y="99060"/>
                    </a:cubicBezTo>
                    <a:lnTo>
                      <a:pt x="48578" y="99060"/>
                    </a:lnTo>
                    <a:cubicBezTo>
                      <a:pt x="21908" y="99060"/>
                      <a:pt x="0" y="76200"/>
                      <a:pt x="0" y="49530"/>
                    </a:cubicBezTo>
                    <a:lnTo>
                      <a:pt x="0" y="49530"/>
                    </a:lnTo>
                    <a:cubicBezTo>
                      <a:pt x="0" y="22860"/>
                      <a:pt x="21908" y="0"/>
                      <a:pt x="48578" y="0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03" name="Google Shape;603;p10"/>
          <p:cNvGrpSpPr/>
          <p:nvPr/>
        </p:nvGrpSpPr>
        <p:grpSpPr>
          <a:xfrm>
            <a:off x="4264949" y="1655819"/>
            <a:ext cx="2218739" cy="3816955"/>
            <a:chOff x="4197564" y="1579619"/>
            <a:chExt cx="2218739" cy="3816955"/>
          </a:xfrm>
        </p:grpSpPr>
        <p:sp>
          <p:nvSpPr>
            <p:cNvPr id="604" name="Google Shape;604;p10"/>
            <p:cNvSpPr/>
            <p:nvPr/>
          </p:nvSpPr>
          <p:spPr>
            <a:xfrm>
              <a:off x="4316290" y="1763200"/>
              <a:ext cx="1966500" cy="36063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10"/>
            <p:cNvSpPr/>
            <p:nvPr/>
          </p:nvSpPr>
          <p:spPr>
            <a:xfrm rot="-5400000">
              <a:off x="3398456" y="2378727"/>
              <a:ext cx="3816955" cy="2218739"/>
            </a:xfrm>
            <a:custGeom>
              <a:avLst/>
              <a:gdLst/>
              <a:ahLst/>
              <a:cxnLst/>
              <a:rect l="l" t="t" r="r" b="b"/>
              <a:pathLst>
                <a:path w="3816955" h="2218739" extrusionOk="0">
                  <a:moveTo>
                    <a:pt x="3816955" y="0"/>
                  </a:moveTo>
                  <a:lnTo>
                    <a:pt x="3816955" y="180000"/>
                  </a:lnTo>
                  <a:lnTo>
                    <a:pt x="3809199" y="180000"/>
                  </a:lnTo>
                  <a:cubicBezTo>
                    <a:pt x="3809199" y="799580"/>
                    <a:pt x="3809197" y="1419159"/>
                    <a:pt x="3809197" y="2038739"/>
                  </a:cubicBezTo>
                  <a:lnTo>
                    <a:pt x="3802932" y="2218739"/>
                  </a:lnTo>
                  <a:lnTo>
                    <a:pt x="4141" y="2218739"/>
                  </a:lnTo>
                  <a:lnTo>
                    <a:pt x="4141" y="2038739"/>
                  </a:lnTo>
                  <a:lnTo>
                    <a:pt x="3630248" y="2038739"/>
                  </a:lnTo>
                  <a:lnTo>
                    <a:pt x="3630248" y="180000"/>
                  </a:lnTo>
                  <a:lnTo>
                    <a:pt x="0" y="18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" dist="25400" dir="5400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06" name="Google Shape;606;p10"/>
            <p:cNvGrpSpPr/>
            <p:nvPr/>
          </p:nvGrpSpPr>
          <p:grpSpPr>
            <a:xfrm>
              <a:off x="4487039" y="3470433"/>
              <a:ext cx="282852" cy="425374"/>
              <a:chOff x="5848350" y="3057525"/>
              <a:chExt cx="491489" cy="739139"/>
            </a:xfrm>
          </p:grpSpPr>
          <p:sp>
            <p:nvSpPr>
              <p:cNvPr id="607" name="Google Shape;607;p10"/>
              <p:cNvSpPr/>
              <p:nvPr/>
            </p:nvSpPr>
            <p:spPr>
              <a:xfrm>
                <a:off x="5848350" y="3057525"/>
                <a:ext cx="165734" cy="739139"/>
              </a:xfrm>
              <a:custGeom>
                <a:avLst/>
                <a:gdLst/>
                <a:ahLst/>
                <a:cxnLst/>
                <a:rect l="l" t="t" r="r" b="b"/>
                <a:pathLst>
                  <a:path w="165734" h="739139" extrusionOk="0">
                    <a:moveTo>
                      <a:pt x="82868" y="0"/>
                    </a:moveTo>
                    <a:lnTo>
                      <a:pt x="82868" y="0"/>
                    </a:lnTo>
                    <a:cubicBezTo>
                      <a:pt x="128588" y="0"/>
                      <a:pt x="165735" y="37148"/>
                      <a:pt x="165735" y="82868"/>
                    </a:cubicBezTo>
                    <a:lnTo>
                      <a:pt x="165735" y="656273"/>
                    </a:lnTo>
                    <a:cubicBezTo>
                      <a:pt x="165735" y="701993"/>
                      <a:pt x="128588" y="739140"/>
                      <a:pt x="82868" y="739140"/>
                    </a:cubicBezTo>
                    <a:lnTo>
                      <a:pt x="82868" y="739140"/>
                    </a:lnTo>
                    <a:cubicBezTo>
                      <a:pt x="37148" y="739140"/>
                      <a:pt x="0" y="701993"/>
                      <a:pt x="0" y="656273"/>
                    </a:cubicBezTo>
                    <a:lnTo>
                      <a:pt x="0" y="82868"/>
                    </a:lnTo>
                    <a:cubicBezTo>
                      <a:pt x="0" y="37148"/>
                      <a:pt x="37148" y="0"/>
                      <a:pt x="82868" y="0"/>
                    </a:cubicBez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10"/>
              <p:cNvSpPr/>
              <p:nvPr/>
            </p:nvSpPr>
            <p:spPr>
              <a:xfrm>
                <a:off x="5886450" y="3529012"/>
                <a:ext cx="89534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89534" h="171450" extrusionOk="0">
                    <a:moveTo>
                      <a:pt x="44768" y="0"/>
                    </a:moveTo>
                    <a:cubicBezTo>
                      <a:pt x="69533" y="0"/>
                      <a:pt x="89535" y="20002"/>
                      <a:pt x="89535" y="44768"/>
                    </a:cubicBezTo>
                    <a:cubicBezTo>
                      <a:pt x="89535" y="63818"/>
                      <a:pt x="77153" y="80963"/>
                      <a:pt x="60008" y="86677"/>
                    </a:cubicBezTo>
                    <a:lnTo>
                      <a:pt x="63818" y="100965"/>
                    </a:lnTo>
                    <a:lnTo>
                      <a:pt x="82868" y="171450"/>
                    </a:lnTo>
                    <a:lnTo>
                      <a:pt x="44768" y="171450"/>
                    </a:lnTo>
                    <a:lnTo>
                      <a:pt x="6667" y="171450"/>
                    </a:lnTo>
                    <a:lnTo>
                      <a:pt x="25717" y="100965"/>
                    </a:lnTo>
                    <a:lnTo>
                      <a:pt x="29528" y="86677"/>
                    </a:lnTo>
                    <a:cubicBezTo>
                      <a:pt x="12383" y="80010"/>
                      <a:pt x="0" y="63818"/>
                      <a:pt x="0" y="44768"/>
                    </a:cubicBezTo>
                    <a:cubicBezTo>
                      <a:pt x="0" y="20002"/>
                      <a:pt x="20003" y="0"/>
                      <a:pt x="447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10"/>
              <p:cNvSpPr/>
              <p:nvPr/>
            </p:nvSpPr>
            <p:spPr>
              <a:xfrm>
                <a:off x="5886450" y="3181350"/>
                <a:ext cx="453389" cy="99059"/>
              </a:xfrm>
              <a:custGeom>
                <a:avLst/>
                <a:gdLst/>
                <a:ahLst/>
                <a:cxnLst/>
                <a:rect l="l" t="t" r="r" b="b"/>
                <a:pathLst>
                  <a:path w="453389" h="99059" extrusionOk="0">
                    <a:moveTo>
                      <a:pt x="48578" y="0"/>
                    </a:moveTo>
                    <a:lnTo>
                      <a:pt x="403860" y="0"/>
                    </a:lnTo>
                    <a:cubicBezTo>
                      <a:pt x="430530" y="0"/>
                      <a:pt x="453390" y="21908"/>
                      <a:pt x="453390" y="49530"/>
                    </a:cubicBezTo>
                    <a:lnTo>
                      <a:pt x="453390" y="49530"/>
                    </a:lnTo>
                    <a:cubicBezTo>
                      <a:pt x="453390" y="76200"/>
                      <a:pt x="431483" y="99060"/>
                      <a:pt x="403860" y="99060"/>
                    </a:cubicBezTo>
                    <a:lnTo>
                      <a:pt x="48578" y="99060"/>
                    </a:lnTo>
                    <a:cubicBezTo>
                      <a:pt x="21908" y="99060"/>
                      <a:pt x="0" y="76200"/>
                      <a:pt x="0" y="49530"/>
                    </a:cubicBezTo>
                    <a:lnTo>
                      <a:pt x="0" y="49530"/>
                    </a:lnTo>
                    <a:cubicBezTo>
                      <a:pt x="0" y="22860"/>
                      <a:pt x="21908" y="0"/>
                      <a:pt x="48578" y="0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10" name="Google Shape;610;p10"/>
          <p:cNvGrpSpPr/>
          <p:nvPr/>
        </p:nvGrpSpPr>
        <p:grpSpPr>
          <a:xfrm>
            <a:off x="1494567" y="2118434"/>
            <a:ext cx="1006723" cy="1000635"/>
            <a:chOff x="2844616" y="1554494"/>
            <a:chExt cx="1453332" cy="1444543"/>
          </a:xfrm>
        </p:grpSpPr>
        <p:sp>
          <p:nvSpPr>
            <p:cNvPr id="611" name="Google Shape;611;p10"/>
            <p:cNvSpPr/>
            <p:nvPr/>
          </p:nvSpPr>
          <p:spPr>
            <a:xfrm>
              <a:off x="2844616" y="1559037"/>
              <a:ext cx="1440000" cy="1440000"/>
            </a:xfrm>
            <a:prstGeom prst="rect">
              <a:avLst/>
            </a:prstGeom>
            <a:solidFill>
              <a:srgbClr val="FFFFFF">
                <a:alpha val="32550"/>
              </a:srgbClr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10"/>
            <p:cNvSpPr/>
            <p:nvPr/>
          </p:nvSpPr>
          <p:spPr>
            <a:xfrm rot="-5400000">
              <a:off x="2896997" y="288673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10"/>
            <p:cNvSpPr/>
            <p:nvPr/>
          </p:nvSpPr>
          <p:spPr>
            <a:xfrm rot="-5400000">
              <a:off x="4179902" y="1591939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10"/>
            <p:cNvSpPr/>
            <p:nvPr/>
          </p:nvSpPr>
          <p:spPr>
            <a:xfrm rot="-5400000">
              <a:off x="4186624" y="286110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10"/>
            <p:cNvSpPr/>
            <p:nvPr/>
          </p:nvSpPr>
          <p:spPr>
            <a:xfrm>
              <a:off x="2844812" y="155449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10"/>
            <p:cNvSpPr/>
            <p:nvPr/>
          </p:nvSpPr>
          <p:spPr>
            <a:xfrm rot="-5400000">
              <a:off x="2898540" y="158215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10"/>
            <p:cNvSpPr/>
            <p:nvPr/>
          </p:nvSpPr>
          <p:spPr>
            <a:xfrm rot="5400000" flipH="1">
              <a:off x="3527006" y="222706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10"/>
            <p:cNvSpPr txBox="1"/>
            <p:nvPr/>
          </p:nvSpPr>
          <p:spPr>
            <a:xfrm>
              <a:off x="2937928" y="1954954"/>
              <a:ext cx="1292100" cy="62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5</a:t>
              </a:r>
              <a:r>
                <a:rPr lang="en" sz="11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.1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TITLE ONE</a:t>
              </a:r>
              <a:endParaRPr sz="50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19" name="Google Shape;619;p10"/>
          <p:cNvGrpSpPr/>
          <p:nvPr/>
        </p:nvGrpSpPr>
        <p:grpSpPr>
          <a:xfrm>
            <a:off x="4879924" y="2116830"/>
            <a:ext cx="1012673" cy="1000635"/>
            <a:chOff x="2836027" y="1554494"/>
            <a:chExt cx="1461921" cy="1444543"/>
          </a:xfrm>
        </p:grpSpPr>
        <p:sp>
          <p:nvSpPr>
            <p:cNvPr id="620" name="Google Shape;620;p10"/>
            <p:cNvSpPr/>
            <p:nvPr/>
          </p:nvSpPr>
          <p:spPr>
            <a:xfrm>
              <a:off x="2844616" y="1559037"/>
              <a:ext cx="1440000" cy="1440000"/>
            </a:xfrm>
            <a:prstGeom prst="rect">
              <a:avLst/>
            </a:prstGeom>
            <a:solidFill>
              <a:srgbClr val="FFFFFF">
                <a:alpha val="32550"/>
              </a:srgbClr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10"/>
            <p:cNvSpPr/>
            <p:nvPr/>
          </p:nvSpPr>
          <p:spPr>
            <a:xfrm rot="-5400000">
              <a:off x="2896997" y="288673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10"/>
            <p:cNvSpPr/>
            <p:nvPr/>
          </p:nvSpPr>
          <p:spPr>
            <a:xfrm rot="-5400000">
              <a:off x="4179902" y="1591939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10"/>
            <p:cNvSpPr/>
            <p:nvPr/>
          </p:nvSpPr>
          <p:spPr>
            <a:xfrm rot="-5400000">
              <a:off x="4186624" y="286110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10"/>
            <p:cNvSpPr/>
            <p:nvPr/>
          </p:nvSpPr>
          <p:spPr>
            <a:xfrm>
              <a:off x="2844812" y="155449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10"/>
            <p:cNvSpPr/>
            <p:nvPr/>
          </p:nvSpPr>
          <p:spPr>
            <a:xfrm rot="-5400000">
              <a:off x="2898540" y="158215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10"/>
            <p:cNvSpPr/>
            <p:nvPr/>
          </p:nvSpPr>
          <p:spPr>
            <a:xfrm rot="5400000" flipH="1">
              <a:off x="3527006" y="222706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10"/>
            <p:cNvSpPr txBox="1"/>
            <p:nvPr/>
          </p:nvSpPr>
          <p:spPr>
            <a:xfrm>
              <a:off x="2836027" y="1920214"/>
              <a:ext cx="1424100" cy="62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Roboto"/>
                  <a:ea typeface="Roboto"/>
                  <a:cs typeface="Roboto"/>
                  <a:sym typeface="Roboto"/>
                </a:rPr>
                <a:t>5</a:t>
              </a:r>
              <a:r>
                <a:rPr lang="en" sz="110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.2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TITLE TWO</a:t>
              </a:r>
              <a:endParaRPr sz="500" b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28" name="Google Shape;628;p10"/>
          <p:cNvGrpSpPr/>
          <p:nvPr/>
        </p:nvGrpSpPr>
        <p:grpSpPr>
          <a:xfrm>
            <a:off x="8462776" y="1930000"/>
            <a:ext cx="3264999" cy="4361248"/>
            <a:chOff x="8462776" y="1930000"/>
            <a:chExt cx="3264999" cy="4361248"/>
          </a:xfrm>
        </p:grpSpPr>
        <p:sp>
          <p:nvSpPr>
            <p:cNvPr id="629" name="Google Shape;629;p10"/>
            <p:cNvSpPr/>
            <p:nvPr/>
          </p:nvSpPr>
          <p:spPr>
            <a:xfrm>
              <a:off x="8902188" y="2336182"/>
              <a:ext cx="2357100" cy="3864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F7F7F7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0" name="Google Shape;630;p10"/>
            <p:cNvGrpSpPr/>
            <p:nvPr/>
          </p:nvGrpSpPr>
          <p:grpSpPr>
            <a:xfrm>
              <a:off x="9081625" y="2657531"/>
              <a:ext cx="2003204" cy="2938616"/>
              <a:chOff x="2791645" y="2143693"/>
              <a:chExt cx="2284937" cy="3669600"/>
            </a:xfrm>
          </p:grpSpPr>
          <p:sp>
            <p:nvSpPr>
              <p:cNvPr id="631" name="Google Shape;631;p10"/>
              <p:cNvSpPr/>
              <p:nvPr/>
            </p:nvSpPr>
            <p:spPr>
              <a:xfrm>
                <a:off x="2791645" y="2143693"/>
                <a:ext cx="756900" cy="3669600"/>
              </a:xfrm>
              <a:prstGeom prst="rect">
                <a:avLst/>
              </a:prstGeom>
              <a:gradFill>
                <a:gsLst>
                  <a:gs pos="0">
                    <a:srgbClr val="D8D8D8"/>
                  </a:gs>
                  <a:gs pos="16000">
                    <a:srgbClr val="BBBDBC"/>
                  </a:gs>
                  <a:gs pos="37000">
                    <a:srgbClr val="C7C9CB"/>
                  </a:gs>
                  <a:gs pos="58000">
                    <a:srgbClr val="8F8E96"/>
                  </a:gs>
                  <a:gs pos="69000">
                    <a:srgbClr val="A6A5A7"/>
                  </a:gs>
                  <a:gs pos="80000">
                    <a:srgbClr val="AAAAB2"/>
                  </a:gs>
                  <a:gs pos="98000">
                    <a:srgbClr val="979799"/>
                  </a:gs>
                  <a:gs pos="100000">
                    <a:srgbClr val="979799"/>
                  </a:gs>
                </a:gsLst>
                <a:lin ang="5400012" scaled="0"/>
              </a:gradFill>
              <a:ln w="15875" cap="flat" cmpd="sng">
                <a:solidFill>
                  <a:srgbClr val="908D9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Google Shape;632;p10"/>
              <p:cNvSpPr/>
              <p:nvPr/>
            </p:nvSpPr>
            <p:spPr>
              <a:xfrm>
                <a:off x="3555664" y="2143693"/>
                <a:ext cx="756900" cy="3669600"/>
              </a:xfrm>
              <a:prstGeom prst="rect">
                <a:avLst/>
              </a:prstGeom>
              <a:gradFill>
                <a:gsLst>
                  <a:gs pos="0">
                    <a:srgbClr val="D8D8D8"/>
                  </a:gs>
                  <a:gs pos="16000">
                    <a:srgbClr val="BBBDBC"/>
                  </a:gs>
                  <a:gs pos="37000">
                    <a:srgbClr val="C7C9CB"/>
                  </a:gs>
                  <a:gs pos="58000">
                    <a:srgbClr val="8F8E96"/>
                  </a:gs>
                  <a:gs pos="69000">
                    <a:srgbClr val="A6A5A7"/>
                  </a:gs>
                  <a:gs pos="80000">
                    <a:srgbClr val="AAAAB2"/>
                  </a:gs>
                  <a:gs pos="98000">
                    <a:srgbClr val="979799"/>
                  </a:gs>
                  <a:gs pos="100000">
                    <a:srgbClr val="979799"/>
                  </a:gs>
                </a:gsLst>
                <a:lin ang="5400012" scaled="0"/>
              </a:gradFill>
              <a:ln w="15875" cap="flat" cmpd="sng">
                <a:solidFill>
                  <a:srgbClr val="908D9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3" name="Google Shape;633;p10"/>
              <p:cNvSpPr/>
              <p:nvPr/>
            </p:nvSpPr>
            <p:spPr>
              <a:xfrm>
                <a:off x="4319682" y="2143693"/>
                <a:ext cx="756900" cy="3669600"/>
              </a:xfrm>
              <a:prstGeom prst="rect">
                <a:avLst/>
              </a:prstGeom>
              <a:gradFill>
                <a:gsLst>
                  <a:gs pos="0">
                    <a:srgbClr val="D8D8D8"/>
                  </a:gs>
                  <a:gs pos="16000">
                    <a:srgbClr val="BBBDBC"/>
                  </a:gs>
                  <a:gs pos="37000">
                    <a:srgbClr val="C7C9CB"/>
                  </a:gs>
                  <a:gs pos="58000">
                    <a:srgbClr val="8F8E96"/>
                  </a:gs>
                  <a:gs pos="69000">
                    <a:srgbClr val="A6A5A7"/>
                  </a:gs>
                  <a:gs pos="80000">
                    <a:srgbClr val="AAAAB2"/>
                  </a:gs>
                  <a:gs pos="98000">
                    <a:srgbClr val="979799"/>
                  </a:gs>
                  <a:gs pos="100000">
                    <a:srgbClr val="979799"/>
                  </a:gs>
                </a:gsLst>
                <a:lin ang="5400012" scaled="0"/>
              </a:gradFill>
              <a:ln w="15875" cap="flat" cmpd="sng">
                <a:solidFill>
                  <a:srgbClr val="908D9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4" name="Google Shape;634;p10"/>
            <p:cNvSpPr/>
            <p:nvPr/>
          </p:nvSpPr>
          <p:spPr>
            <a:xfrm rot="-5400000">
              <a:off x="9985720" y="636992"/>
              <a:ext cx="201600" cy="28002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CCCECD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CCCE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10"/>
            <p:cNvSpPr/>
            <p:nvPr/>
          </p:nvSpPr>
          <p:spPr>
            <a:xfrm>
              <a:off x="8462776" y="1934724"/>
              <a:ext cx="217500" cy="4329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CCCECD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CCCE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10"/>
            <p:cNvSpPr/>
            <p:nvPr/>
          </p:nvSpPr>
          <p:spPr>
            <a:xfrm>
              <a:off x="11487475" y="1930000"/>
              <a:ext cx="240300" cy="4329000"/>
            </a:xfrm>
            <a:prstGeom prst="rect">
              <a:avLst/>
            </a:prstGeom>
            <a:gradFill>
              <a:gsLst>
                <a:gs pos="0">
                  <a:srgbClr val="978D90"/>
                </a:gs>
                <a:gs pos="12000">
                  <a:srgbClr val="C7C9CB"/>
                </a:gs>
                <a:gs pos="24000">
                  <a:srgbClr val="BBBDBC"/>
                </a:gs>
                <a:gs pos="34000">
                  <a:srgbClr val="EBEBEB"/>
                </a:gs>
                <a:gs pos="44000">
                  <a:srgbClr val="8F8E96"/>
                </a:gs>
                <a:gs pos="54000">
                  <a:srgbClr val="A6A5A7"/>
                </a:gs>
                <a:gs pos="63000">
                  <a:srgbClr val="AAAAB2"/>
                </a:gs>
                <a:gs pos="73000">
                  <a:srgbClr val="BFC1C0"/>
                </a:gs>
                <a:gs pos="81880">
                  <a:srgbClr val="CCCECD"/>
                </a:gs>
                <a:gs pos="90000">
                  <a:srgbClr val="979799"/>
                </a:gs>
                <a:gs pos="100000">
                  <a:srgbClr val="979799"/>
                </a:gs>
              </a:gsLst>
              <a:lin ang="5400012" scaled="0"/>
            </a:gradFill>
            <a:ln w="15875" cap="flat" cmpd="sng">
              <a:solidFill>
                <a:srgbClr val="CCCE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10"/>
            <p:cNvSpPr/>
            <p:nvPr/>
          </p:nvSpPr>
          <p:spPr>
            <a:xfrm flipH="1">
              <a:off x="8941466" y="2356814"/>
              <a:ext cx="206415" cy="3493610"/>
            </a:xfrm>
            <a:custGeom>
              <a:avLst/>
              <a:gdLst/>
              <a:ahLst/>
              <a:cxnLst/>
              <a:rect l="l" t="t" r="r" b="b"/>
              <a:pathLst>
                <a:path w="310398" h="4990871" extrusionOk="0">
                  <a:moveTo>
                    <a:pt x="298286" y="0"/>
                  </a:moveTo>
                  <a:lnTo>
                    <a:pt x="19219" y="538113"/>
                  </a:lnTo>
                  <a:cubicBezTo>
                    <a:pt x="15182" y="2187263"/>
                    <a:pt x="4037" y="2924271"/>
                    <a:pt x="0" y="4573421"/>
                  </a:cubicBezTo>
                  <a:lnTo>
                    <a:pt x="310398" y="4990871"/>
                  </a:lnTo>
                  <a:cubicBezTo>
                    <a:pt x="306361" y="3327247"/>
                    <a:pt x="302323" y="1663624"/>
                    <a:pt x="298286" y="0"/>
                  </a:cubicBezTo>
                  <a:close/>
                </a:path>
              </a:pathLst>
            </a:custGeom>
            <a:gradFill>
              <a:gsLst>
                <a:gs pos="0">
                  <a:srgbClr val="757070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BFBFBF"/>
                </a:gs>
                <a:gs pos="100000">
                  <a:srgbClr val="757070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10"/>
            <p:cNvSpPr/>
            <p:nvPr/>
          </p:nvSpPr>
          <p:spPr>
            <a:xfrm>
              <a:off x="11042869" y="2338703"/>
              <a:ext cx="194277" cy="3493610"/>
            </a:xfrm>
            <a:custGeom>
              <a:avLst/>
              <a:gdLst/>
              <a:ahLst/>
              <a:cxnLst/>
              <a:rect l="l" t="t" r="r" b="b"/>
              <a:pathLst>
                <a:path w="292146" h="4990871" extrusionOk="0">
                  <a:moveTo>
                    <a:pt x="280034" y="0"/>
                  </a:moveTo>
                  <a:lnTo>
                    <a:pt x="967" y="538113"/>
                  </a:lnTo>
                  <a:cubicBezTo>
                    <a:pt x="-3070" y="2187263"/>
                    <a:pt x="7109" y="3066160"/>
                    <a:pt x="3072" y="4715310"/>
                  </a:cubicBezTo>
                  <a:lnTo>
                    <a:pt x="292146" y="4990871"/>
                  </a:lnTo>
                  <a:cubicBezTo>
                    <a:pt x="288109" y="3327247"/>
                    <a:pt x="284071" y="1663624"/>
                    <a:pt x="280034" y="0"/>
                  </a:cubicBezTo>
                  <a:close/>
                </a:path>
              </a:pathLst>
            </a:custGeom>
            <a:gradFill>
              <a:gsLst>
                <a:gs pos="0">
                  <a:srgbClr val="757070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BFBFBF"/>
                </a:gs>
                <a:gs pos="100000">
                  <a:srgbClr val="757070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10"/>
            <p:cNvSpPr/>
            <p:nvPr/>
          </p:nvSpPr>
          <p:spPr>
            <a:xfrm>
              <a:off x="8954162" y="2364688"/>
              <a:ext cx="2267228" cy="368424"/>
            </a:xfrm>
            <a:custGeom>
              <a:avLst/>
              <a:gdLst/>
              <a:ahLst/>
              <a:cxnLst/>
              <a:rect l="l" t="t" r="r" b="b"/>
              <a:pathLst>
                <a:path w="2906702" h="472339" extrusionOk="0">
                  <a:moveTo>
                    <a:pt x="0" y="1"/>
                  </a:moveTo>
                  <a:lnTo>
                    <a:pt x="2906702" y="0"/>
                  </a:lnTo>
                  <a:lnTo>
                    <a:pt x="2670533" y="466284"/>
                  </a:lnTo>
                  <a:lnTo>
                    <a:pt x="224058" y="472339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AAABAD"/>
                </a:gs>
                <a:gs pos="20000">
                  <a:srgbClr val="AAABAD"/>
                </a:gs>
                <a:gs pos="100000">
                  <a:srgbClr val="3B3A4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10"/>
            <p:cNvSpPr/>
            <p:nvPr/>
          </p:nvSpPr>
          <p:spPr>
            <a:xfrm>
              <a:off x="8935262" y="5577607"/>
              <a:ext cx="2295567" cy="590424"/>
            </a:xfrm>
            <a:custGeom>
              <a:avLst/>
              <a:gdLst/>
              <a:ahLst/>
              <a:cxnLst/>
              <a:rect l="l" t="t" r="r" b="b"/>
              <a:pathLst>
                <a:path w="2943035" h="756954" extrusionOk="0">
                  <a:moveTo>
                    <a:pt x="254336" y="0"/>
                  </a:moveTo>
                  <a:lnTo>
                    <a:pt x="2718976" y="24223"/>
                  </a:lnTo>
                  <a:lnTo>
                    <a:pt x="2930924" y="278560"/>
                  </a:lnTo>
                  <a:lnTo>
                    <a:pt x="2943035" y="756954"/>
                  </a:lnTo>
                  <a:lnTo>
                    <a:pt x="0" y="720621"/>
                  </a:lnTo>
                  <a:cubicBezTo>
                    <a:pt x="2018" y="579323"/>
                    <a:pt x="4037" y="438025"/>
                    <a:pt x="6055" y="296727"/>
                  </a:cubicBezTo>
                  <a:lnTo>
                    <a:pt x="254336" y="0"/>
                  </a:lnTo>
                  <a:close/>
                </a:path>
              </a:pathLst>
            </a:custGeom>
            <a:gradFill>
              <a:gsLst>
                <a:gs pos="0">
                  <a:srgbClr val="AAABAD"/>
                </a:gs>
                <a:gs pos="20000">
                  <a:srgbClr val="AAABAD"/>
                </a:gs>
                <a:gs pos="58999">
                  <a:srgbClr val="818185"/>
                </a:gs>
                <a:gs pos="100000">
                  <a:srgbClr val="3B3A4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10"/>
            <p:cNvSpPr/>
            <p:nvPr/>
          </p:nvSpPr>
          <p:spPr>
            <a:xfrm rot="10800000">
              <a:off x="9955899" y="2284205"/>
              <a:ext cx="259800" cy="387600"/>
            </a:xfrm>
            <a:prstGeom prst="trapezoid">
              <a:avLst>
                <a:gd name="adj" fmla="val 25000"/>
              </a:avLst>
            </a:prstGeom>
            <a:solidFill>
              <a:srgbClr val="FFFFFF"/>
            </a:solidFill>
            <a:ln>
              <a:noFill/>
            </a:ln>
            <a:effectLst>
              <a:outerShdw blurRad="127000" sx="120000" sy="120000" algn="ctr" rotWithShape="0">
                <a:srgbClr val="FFFFFF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10"/>
            <p:cNvSpPr/>
            <p:nvPr/>
          </p:nvSpPr>
          <p:spPr>
            <a:xfrm>
              <a:off x="9268757" y="4572313"/>
              <a:ext cx="1665300" cy="840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CCCCC"/>
                </a:gs>
                <a:gs pos="25000">
                  <a:srgbClr val="666666"/>
                </a:gs>
                <a:gs pos="76000">
                  <a:srgbClr val="B7B7B7"/>
                </a:gs>
                <a:gs pos="100000">
                  <a:srgbClr val="F3F3F3"/>
                </a:gs>
              </a:gsLst>
              <a:lin ang="16200038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1882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10"/>
            <p:cNvSpPr/>
            <p:nvPr/>
          </p:nvSpPr>
          <p:spPr>
            <a:xfrm>
              <a:off x="11250446" y="2137895"/>
              <a:ext cx="255946" cy="4153353"/>
            </a:xfrm>
            <a:custGeom>
              <a:avLst/>
              <a:gdLst/>
              <a:ahLst/>
              <a:cxnLst/>
              <a:rect l="l" t="t" r="r" b="b"/>
              <a:pathLst>
                <a:path w="328136" h="5324811" extrusionOk="0">
                  <a:moveTo>
                    <a:pt x="296725" y="0"/>
                  </a:moveTo>
                  <a:lnTo>
                    <a:pt x="12110" y="254336"/>
                  </a:lnTo>
                  <a:cubicBezTo>
                    <a:pt x="8073" y="1903486"/>
                    <a:pt x="4037" y="3552635"/>
                    <a:pt x="0" y="5201785"/>
                  </a:cubicBezTo>
                  <a:cubicBezTo>
                    <a:pt x="104964" y="5282527"/>
                    <a:pt x="223172" y="5244069"/>
                    <a:pt x="328136" y="5324811"/>
                  </a:cubicBezTo>
                  <a:cubicBezTo>
                    <a:pt x="322080" y="3510141"/>
                    <a:pt x="302781" y="1814670"/>
                    <a:pt x="296725" y="0"/>
                  </a:cubicBezTo>
                  <a:close/>
                </a:path>
              </a:pathLst>
            </a:custGeom>
            <a:gradFill>
              <a:gsLst>
                <a:gs pos="0">
                  <a:srgbClr val="605F67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818185"/>
                </a:gs>
                <a:gs pos="100000">
                  <a:srgbClr val="3B3A4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10"/>
            <p:cNvSpPr/>
            <p:nvPr/>
          </p:nvSpPr>
          <p:spPr>
            <a:xfrm flipH="1">
              <a:off x="8670651" y="2133958"/>
              <a:ext cx="251224" cy="4141834"/>
            </a:xfrm>
            <a:custGeom>
              <a:avLst/>
              <a:gdLst/>
              <a:ahLst/>
              <a:cxnLst/>
              <a:rect l="l" t="t" r="r" b="b"/>
              <a:pathLst>
                <a:path w="322082" h="5310044" extrusionOk="0">
                  <a:moveTo>
                    <a:pt x="296725" y="0"/>
                  </a:moveTo>
                  <a:lnTo>
                    <a:pt x="12110" y="254336"/>
                  </a:lnTo>
                  <a:cubicBezTo>
                    <a:pt x="8073" y="1903486"/>
                    <a:pt x="4037" y="3552635"/>
                    <a:pt x="0" y="5201785"/>
                  </a:cubicBezTo>
                  <a:lnTo>
                    <a:pt x="322082" y="5310044"/>
                  </a:lnTo>
                  <a:cubicBezTo>
                    <a:pt x="315837" y="3546652"/>
                    <a:pt x="302970" y="1763392"/>
                    <a:pt x="296725" y="0"/>
                  </a:cubicBezTo>
                  <a:close/>
                </a:path>
              </a:pathLst>
            </a:custGeom>
            <a:gradFill>
              <a:gsLst>
                <a:gs pos="0">
                  <a:srgbClr val="605F67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818185"/>
                </a:gs>
                <a:gs pos="100000">
                  <a:srgbClr val="3B3A4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10"/>
            <p:cNvSpPr/>
            <p:nvPr/>
          </p:nvSpPr>
          <p:spPr>
            <a:xfrm>
              <a:off x="8694296" y="2133167"/>
              <a:ext cx="2796247" cy="217276"/>
            </a:xfrm>
            <a:custGeom>
              <a:avLst/>
              <a:gdLst/>
              <a:ahLst/>
              <a:cxnLst/>
              <a:rect l="l" t="t" r="r" b="b"/>
              <a:pathLst>
                <a:path w="3584932" h="278559" extrusionOk="0">
                  <a:moveTo>
                    <a:pt x="0" y="12112"/>
                  </a:moveTo>
                  <a:lnTo>
                    <a:pt x="3584932" y="0"/>
                  </a:lnTo>
                  <a:lnTo>
                    <a:pt x="3300317" y="278559"/>
                  </a:lnTo>
                  <a:lnTo>
                    <a:pt x="278558" y="272504"/>
                  </a:lnTo>
                  <a:lnTo>
                    <a:pt x="0" y="12112"/>
                  </a:lnTo>
                  <a:close/>
                </a:path>
              </a:pathLst>
            </a:custGeom>
            <a:gradFill>
              <a:gsLst>
                <a:gs pos="0">
                  <a:srgbClr val="605F67"/>
                </a:gs>
                <a:gs pos="17000">
                  <a:srgbClr val="AAABAD"/>
                </a:gs>
                <a:gs pos="41000">
                  <a:srgbClr val="818185"/>
                </a:gs>
                <a:gs pos="73000">
                  <a:srgbClr val="818185"/>
                </a:gs>
                <a:gs pos="100000">
                  <a:srgbClr val="3B3A4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6" name="Google Shape;646;p10"/>
          <p:cNvGrpSpPr/>
          <p:nvPr/>
        </p:nvGrpSpPr>
        <p:grpSpPr>
          <a:xfrm>
            <a:off x="9591914" y="777314"/>
            <a:ext cx="1006723" cy="1000635"/>
            <a:chOff x="2844615" y="1554494"/>
            <a:chExt cx="1453332" cy="1444543"/>
          </a:xfrm>
        </p:grpSpPr>
        <p:sp>
          <p:nvSpPr>
            <p:cNvPr id="647" name="Google Shape;647;p10"/>
            <p:cNvSpPr/>
            <p:nvPr/>
          </p:nvSpPr>
          <p:spPr>
            <a:xfrm>
              <a:off x="2844615" y="1559037"/>
              <a:ext cx="1440000" cy="1440000"/>
            </a:xfrm>
            <a:prstGeom prst="rect">
              <a:avLst/>
            </a:prstGeom>
            <a:solidFill>
              <a:srgbClr val="FFFFFF">
                <a:alpha val="32550"/>
              </a:srgbClr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10"/>
            <p:cNvSpPr/>
            <p:nvPr/>
          </p:nvSpPr>
          <p:spPr>
            <a:xfrm rot="-5400000">
              <a:off x="2896997" y="288673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10"/>
            <p:cNvSpPr/>
            <p:nvPr/>
          </p:nvSpPr>
          <p:spPr>
            <a:xfrm rot="-5400000">
              <a:off x="4179902" y="159193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10"/>
            <p:cNvSpPr/>
            <p:nvPr/>
          </p:nvSpPr>
          <p:spPr>
            <a:xfrm rot="-5400000">
              <a:off x="4186623" y="2861108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10"/>
            <p:cNvSpPr/>
            <p:nvPr/>
          </p:nvSpPr>
          <p:spPr>
            <a:xfrm>
              <a:off x="2844812" y="1554494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10"/>
            <p:cNvSpPr/>
            <p:nvPr/>
          </p:nvSpPr>
          <p:spPr>
            <a:xfrm rot="-5400000">
              <a:off x="2898541" y="1582153"/>
              <a:ext cx="72000" cy="72000"/>
            </a:xfrm>
            <a:prstGeom prst="ellipse">
              <a:avLst/>
            </a:prstGeom>
            <a:gradFill>
              <a:gsLst>
                <a:gs pos="0">
                  <a:srgbClr val="D9D9D9"/>
                </a:gs>
                <a:gs pos="11000">
                  <a:srgbClr val="D9D9D9"/>
                </a:gs>
                <a:gs pos="48000">
                  <a:srgbClr val="999999"/>
                </a:gs>
                <a:gs pos="100000">
                  <a:srgbClr val="24282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10"/>
            <p:cNvSpPr/>
            <p:nvPr/>
          </p:nvSpPr>
          <p:spPr>
            <a:xfrm rot="5400000" flipH="1">
              <a:off x="3527005" y="2227063"/>
              <a:ext cx="760526" cy="781358"/>
            </a:xfrm>
            <a:custGeom>
              <a:avLst/>
              <a:gdLst/>
              <a:ahLst/>
              <a:cxnLst/>
              <a:rect l="l" t="t" r="r" b="b"/>
              <a:pathLst>
                <a:path w="8005542" h="6128296" extrusionOk="0">
                  <a:moveTo>
                    <a:pt x="0" y="0"/>
                  </a:moveTo>
                  <a:lnTo>
                    <a:pt x="8005542" y="0"/>
                  </a:lnTo>
                  <a:lnTo>
                    <a:pt x="0" y="612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10"/>
            <p:cNvSpPr txBox="1"/>
            <p:nvPr/>
          </p:nvSpPr>
          <p:spPr>
            <a:xfrm>
              <a:off x="3040531" y="1704847"/>
              <a:ext cx="1059000" cy="1155300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b="1" dirty="0">
                  <a:latin typeface="Roboto"/>
                  <a:ea typeface="Roboto"/>
                  <a:cs typeface="Roboto"/>
                  <a:sym typeface="Roboto"/>
                </a:rPr>
                <a:t>5</a:t>
              </a:r>
              <a:r>
                <a:rPr lang="en" sz="28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FLOOR</a:t>
              </a:r>
              <a:endParaRPr sz="12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655" name="Google Shape;655;p10"/>
          <p:cNvSpPr txBox="1"/>
          <p:nvPr/>
        </p:nvSpPr>
        <p:spPr>
          <a:xfrm rot="5400000">
            <a:off x="-679350" y="47507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656" name="Google Shape;656;p10"/>
          <p:cNvSpPr/>
          <p:nvPr/>
        </p:nvSpPr>
        <p:spPr>
          <a:xfrm>
            <a:off x="7612380" y="5292"/>
            <a:ext cx="659316" cy="6207021"/>
          </a:xfrm>
          <a:custGeom>
            <a:avLst/>
            <a:gdLst/>
            <a:ahLst/>
            <a:cxnLst/>
            <a:rect l="l" t="t" r="r" b="b"/>
            <a:pathLst>
              <a:path w="1968108" h="6207021" extrusionOk="0">
                <a:moveTo>
                  <a:pt x="1943885" y="0"/>
                </a:moveTo>
                <a:lnTo>
                  <a:pt x="15709" y="842722"/>
                </a:lnTo>
                <a:cubicBezTo>
                  <a:pt x="16538" y="2061592"/>
                  <a:pt x="-801" y="4158529"/>
                  <a:pt x="28" y="5377399"/>
                </a:cubicBezTo>
                <a:lnTo>
                  <a:pt x="1968108" y="6207021"/>
                </a:lnTo>
                <a:cubicBezTo>
                  <a:pt x="1962052" y="4420610"/>
                  <a:pt x="1949941" y="1786411"/>
                  <a:pt x="194388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10"/>
          <p:cNvSpPr/>
          <p:nvPr/>
        </p:nvSpPr>
        <p:spPr>
          <a:xfrm>
            <a:off x="7612380" y="5292"/>
            <a:ext cx="659316" cy="6207021"/>
          </a:xfrm>
          <a:custGeom>
            <a:avLst/>
            <a:gdLst/>
            <a:ahLst/>
            <a:cxnLst/>
            <a:rect l="l" t="t" r="r" b="b"/>
            <a:pathLst>
              <a:path w="1968108" h="6207021" extrusionOk="0">
                <a:moveTo>
                  <a:pt x="1943885" y="0"/>
                </a:moveTo>
                <a:lnTo>
                  <a:pt x="15709" y="842722"/>
                </a:lnTo>
                <a:cubicBezTo>
                  <a:pt x="16538" y="2061592"/>
                  <a:pt x="-801" y="4158529"/>
                  <a:pt x="28" y="5377399"/>
                </a:cubicBezTo>
                <a:lnTo>
                  <a:pt x="1968108" y="6207021"/>
                </a:lnTo>
                <a:cubicBezTo>
                  <a:pt x="1962052" y="4420610"/>
                  <a:pt x="1949941" y="1786411"/>
                  <a:pt x="1943885" y="0"/>
                </a:cubicBezTo>
                <a:close/>
              </a:path>
            </a:pathLst>
          </a:custGeom>
          <a:solidFill>
            <a:srgbClr val="000000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pattFill prst="pct90">
          <a:fgClr>
            <a:srgbClr val="FFCCCC"/>
          </a:fgClr>
          <a:bgClr>
            <a:schemeClr val="bg1"/>
          </a:bgClr>
        </a:patt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Font typeface="Roboto"/>
              <a:buNone/>
              <a:defRPr sz="4000" b="1"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Font typeface="Roboto"/>
              <a:buNone/>
              <a:defRPr sz="4000"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Font typeface="Roboto"/>
              <a:buNone/>
              <a:defRPr sz="4000"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Font typeface="Roboto"/>
              <a:buNone/>
              <a:defRPr sz="4000"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Font typeface="Roboto"/>
              <a:buNone/>
              <a:defRPr sz="4000"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Font typeface="Roboto"/>
              <a:buNone/>
              <a:defRPr sz="4000"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Font typeface="Roboto"/>
              <a:buNone/>
              <a:defRPr sz="4000"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Font typeface="Roboto"/>
              <a:buNone/>
              <a:defRPr sz="4000"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Font typeface="Roboto"/>
              <a:buNone/>
              <a:defRPr sz="40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slide" Target="slide15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slide" Target="slide18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31.xml"/><Relationship Id="rId3" Type="http://schemas.openxmlformats.org/officeDocument/2006/relationships/slide" Target="slide3.xml"/><Relationship Id="rId7" Type="http://schemas.openxmlformats.org/officeDocument/2006/relationships/slide" Target="slide13.xml"/><Relationship Id="rId12" Type="http://schemas.openxmlformats.org/officeDocument/2006/relationships/slide" Target="slide2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0.xml"/><Relationship Id="rId11" Type="http://schemas.openxmlformats.org/officeDocument/2006/relationships/slide" Target="slide24.xml"/><Relationship Id="rId5" Type="http://schemas.openxmlformats.org/officeDocument/2006/relationships/slide" Target="slide7.xml"/><Relationship Id="rId10" Type="http://schemas.openxmlformats.org/officeDocument/2006/relationships/slide" Target="slide21.xml"/><Relationship Id="rId4" Type="http://schemas.openxmlformats.org/officeDocument/2006/relationships/slide" Target="slide4.xml"/><Relationship Id="rId9" Type="http://schemas.openxmlformats.org/officeDocument/2006/relationships/slide" Target="slide19.xml"/><Relationship Id="rId1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slide" Target="slide23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png"/><Relationship Id="rId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slide" Target="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dbimg.eu/i/zjsez5o95m.png" TargetMode="External"/><Relationship Id="rId3" Type="http://schemas.openxmlformats.org/officeDocument/2006/relationships/hyperlink" Target="http://didaktor.ru/novogodnij-podarok-ot-didaktora/" TargetMode="External"/><Relationship Id="rId7" Type="http://schemas.openxmlformats.org/officeDocument/2006/relationships/hyperlink" Target="https://dbimg.eu/i/sfvebkriut.png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design.ru/wp-content/uploads/7111-r1.jpg" TargetMode="External"/><Relationship Id="rId11" Type="http://schemas.openxmlformats.org/officeDocument/2006/relationships/slide" Target="slide2.xml"/><Relationship Id="rId5" Type="http://schemas.openxmlformats.org/officeDocument/2006/relationships/hyperlink" Target="https://i.pinimg.com/originals/fe/23/39/fe2339224e4bdd2e1429af76cba10205.png" TargetMode="External"/><Relationship Id="rId10" Type="http://schemas.openxmlformats.org/officeDocument/2006/relationships/hyperlink" Target="https://www.youtube.com/watch?v=R2nuAG_qOrg&amp;t=2s" TargetMode="External"/><Relationship Id="rId4" Type="http://schemas.openxmlformats.org/officeDocument/2006/relationships/hyperlink" Target="https://easyen.ru/load/metodika/technologicheski_priem/sozdanie_didakticheskoj_igry_dom_znanij_na_osnove_shablona_g_o_astvacaturova/246-1-0-76083" TargetMode="External"/><Relationship Id="rId9" Type="http://schemas.openxmlformats.org/officeDocument/2006/relationships/hyperlink" Target="https://dbimg.eu/i/jpe55ydg5x.png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slide" Target="slide9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18"/>
          <p:cNvSpPr txBox="1">
            <a:spLocks noGrp="1"/>
          </p:cNvSpPr>
          <p:nvPr>
            <p:ph type="title"/>
          </p:nvPr>
        </p:nvSpPr>
        <p:spPr>
          <a:xfrm>
            <a:off x="6615939" y="2076104"/>
            <a:ext cx="5039032" cy="245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Дом знаний</a:t>
            </a:r>
            <a:br>
              <a:rPr lang="ru-RU" dirty="0" smtClean="0"/>
            </a:br>
            <a:r>
              <a:rPr lang="ru-RU" sz="4800" dirty="0" smtClean="0"/>
              <a:t>«Предложение»</a:t>
            </a:r>
            <a:br>
              <a:rPr lang="ru-RU" sz="4800" dirty="0" smtClean="0"/>
            </a:br>
            <a:r>
              <a:rPr lang="ru-RU" sz="2800" dirty="0" smtClean="0"/>
              <a:t>4 класс</a:t>
            </a:r>
            <a:endParaRPr sz="4800" dirty="0"/>
          </a:p>
        </p:txBody>
      </p:sp>
      <p:sp>
        <p:nvSpPr>
          <p:cNvPr id="1217" name="Google Shape;1217;p18"/>
          <p:cNvSpPr txBox="1">
            <a:spLocks noGrp="1"/>
          </p:cNvSpPr>
          <p:nvPr>
            <p:ph type="subTitle" idx="1"/>
          </p:nvPr>
        </p:nvSpPr>
        <p:spPr>
          <a:xfrm>
            <a:off x="6907650" y="1358204"/>
            <a:ext cx="4472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>
              <a:spcAft>
                <a:spcPts val="2100"/>
              </a:spcAf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</a:t>
            </a:r>
          </a:p>
        </p:txBody>
      </p:sp>
      <p:sp>
        <p:nvSpPr>
          <p:cNvPr id="1218" name="Google Shape;1218;p18">
            <a:hlinkClick r:id="rId3" action="ppaction://hlinksldjump"/>
          </p:cNvPr>
          <p:cNvSpPr/>
          <p:nvPr/>
        </p:nvSpPr>
        <p:spPr>
          <a:xfrm>
            <a:off x="1127050" y="946300"/>
            <a:ext cx="4167900" cy="56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7024904" y="5490418"/>
            <a:ext cx="41921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</a:t>
            </a:r>
            <a:r>
              <a:rPr lang="ru-RU" sz="1600" b="1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Мариничева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Евгеньевна,</a:t>
            </a:r>
          </a:p>
          <a:p>
            <a:pPr algn="ctr"/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начальных классов</a:t>
            </a:r>
          </a:p>
          <a:p>
            <a:pPr algn="ctr"/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«Школа № 13 г. Донецка»</a:t>
            </a:r>
            <a:endParaRPr lang="ru-RU" sz="16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Управляющая кнопка: сведения 7">
            <a:hlinkClick r:id="rId4" action="ppaction://hlinksldjump" highlightClick="1"/>
          </p:cNvPr>
          <p:cNvSpPr/>
          <p:nvPr/>
        </p:nvSpPr>
        <p:spPr>
          <a:xfrm>
            <a:off x="11524343" y="6321415"/>
            <a:ext cx="551543" cy="476765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0000"/>
          </a:schemeClr>
        </a:solidFill>
        <a:effectLst/>
      </p:bgPr>
    </p:bg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27">
            <a:hlinkClick r:id="rId3" action="ppaction://hlinksldjump"/>
          </p:cNvPr>
          <p:cNvSpPr/>
          <p:nvPr/>
        </p:nvSpPr>
        <p:spPr>
          <a:xfrm>
            <a:off x="8463525" y="1977150"/>
            <a:ext cx="3285300" cy="42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27">
            <a:hlinkClick r:id="rId4" action="ppaction://hlinksldjump"/>
          </p:cNvPr>
          <p:cNvSpPr/>
          <p:nvPr/>
        </p:nvSpPr>
        <p:spPr>
          <a:xfrm>
            <a:off x="875425" y="1651075"/>
            <a:ext cx="2271900" cy="3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27">
            <a:hlinkClick r:id="rId5" action="ppaction://hlinksldjump"/>
          </p:cNvPr>
          <p:cNvSpPr/>
          <p:nvPr/>
        </p:nvSpPr>
        <p:spPr>
          <a:xfrm>
            <a:off x="4249500" y="1651075"/>
            <a:ext cx="2271900" cy="3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hlinkClick r:id="rId4" action="ppaction://hlinksldjump"/>
            <a:extLst>
              <a:ext uri="{FF2B5EF4-FFF2-40B4-BE49-F238E27FC236}">
                <a16:creationId xmlns:a16="http://schemas.microsoft.com/office/drawing/2014/main" id="{B159B713-A2F3-4498-A311-06BA07A525B7}"/>
              </a:ext>
            </a:extLst>
          </p:cNvPr>
          <p:cNvSpPr txBox="1"/>
          <p:nvPr/>
        </p:nvSpPr>
        <p:spPr>
          <a:xfrm>
            <a:off x="1561141" y="2621279"/>
            <a:ext cx="819202" cy="57708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/>
              <a:t>Знаки. Знаки? Знаки!</a:t>
            </a:r>
            <a:endParaRPr lang="ru-RU" sz="1050" b="1" dirty="0"/>
          </a:p>
        </p:txBody>
      </p:sp>
      <p:sp>
        <p:nvSpPr>
          <p:cNvPr id="6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B6AA7A32-4613-40A2-A3AA-F9928ECFC3EE}"/>
              </a:ext>
            </a:extLst>
          </p:cNvPr>
          <p:cNvSpPr txBox="1"/>
          <p:nvPr/>
        </p:nvSpPr>
        <p:spPr>
          <a:xfrm>
            <a:off x="4893929" y="2592251"/>
            <a:ext cx="984358" cy="253916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ru-RU" sz="1050" b="1" dirty="0" smtClean="0"/>
              <a:t>Обращение</a:t>
            </a:r>
            <a:endParaRPr lang="ru-RU" sz="105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664C8A-57A9-483A-A82A-179D2AD76B74}"/>
              </a:ext>
            </a:extLst>
          </p:cNvPr>
          <p:cNvSpPr txBox="1"/>
          <p:nvPr/>
        </p:nvSpPr>
        <p:spPr>
          <a:xfrm>
            <a:off x="9718260" y="1342101"/>
            <a:ext cx="746801" cy="276999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ЭТАЖ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80343" y="3020089"/>
            <a:ext cx="2893191" cy="3751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28"/>
          <p:cNvSpPr txBox="1">
            <a:spLocks noGrp="1"/>
          </p:cNvSpPr>
          <p:nvPr>
            <p:ph type="title"/>
          </p:nvPr>
        </p:nvSpPr>
        <p:spPr>
          <a:xfrm>
            <a:off x="2646096" y="96792"/>
            <a:ext cx="4647358" cy="7635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lvl="0"/>
            <a:r>
              <a:rPr lang="ru-RU" dirty="0" smtClean="0"/>
              <a:t>Знаки. Знаки? Знаки!</a:t>
            </a:r>
            <a:endParaRPr dirty="0"/>
          </a:p>
        </p:txBody>
      </p:sp>
      <p:sp>
        <p:nvSpPr>
          <p:cNvPr id="1301" name="Google Shape;1301;p28">
            <a:hlinkClick r:id="rId4" action="ppaction://hlinksldjump"/>
          </p:cNvPr>
          <p:cNvSpPr/>
          <p:nvPr/>
        </p:nvSpPr>
        <p:spPr>
          <a:xfrm>
            <a:off x="9009325" y="1119450"/>
            <a:ext cx="2792700" cy="48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4DF7F6-C97B-4AF5-BB83-A97CC1B8A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4447" y="978473"/>
            <a:ext cx="7800300" cy="616319"/>
          </a:xfrm>
          <a:prstGeom prst="roundRect">
            <a:avLst/>
          </a:prstGeom>
          <a:solidFill>
            <a:schemeClr val="bg1"/>
          </a:solidFill>
        </p:spPr>
        <p:txBody>
          <a:bodyPr/>
          <a:lstStyle/>
          <a:p>
            <a:pPr marL="139700" indent="0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Какой знак должен стоять в конце каждого предложения?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F9551-6958-4C5D-B362-C81A46AC22D6}"/>
              </a:ext>
            </a:extLst>
          </p:cNvPr>
          <p:cNvSpPr txBox="1"/>
          <p:nvPr/>
        </p:nvSpPr>
        <p:spPr>
          <a:xfrm>
            <a:off x="454014" y="2000738"/>
            <a:ext cx="2697470" cy="783193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Стойте: красный свет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0A1E6B0-E4F2-44C2-B456-69C298912A1E}"/>
              </a:ext>
            </a:extLst>
          </p:cNvPr>
          <p:cNvSpPr/>
          <p:nvPr/>
        </p:nvSpPr>
        <p:spPr>
          <a:xfrm>
            <a:off x="1015629" y="3246630"/>
            <a:ext cx="1584960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9EB7C2F-359D-4919-8506-A9FEEF11E0FF}"/>
              </a:ext>
            </a:extLst>
          </p:cNvPr>
          <p:cNvSpPr/>
          <p:nvPr/>
        </p:nvSpPr>
        <p:spPr>
          <a:xfrm>
            <a:off x="1010269" y="4097150"/>
            <a:ext cx="1584960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282563A-5EAB-41BB-8AF5-176AC4B1713C}"/>
              </a:ext>
            </a:extLst>
          </p:cNvPr>
          <p:cNvSpPr/>
          <p:nvPr/>
        </p:nvSpPr>
        <p:spPr>
          <a:xfrm>
            <a:off x="1010269" y="5017801"/>
            <a:ext cx="1584960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85CAD4-A5B9-4A3E-BEE6-EF2679DF6CC2}"/>
              </a:ext>
            </a:extLst>
          </p:cNvPr>
          <p:cNvSpPr txBox="1"/>
          <p:nvPr/>
        </p:nvSpPr>
        <p:spPr>
          <a:xfrm>
            <a:off x="3405173" y="1991330"/>
            <a:ext cx="2821456" cy="1123712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ru-RU" sz="2000" b="1" dirty="0"/>
              <a:t>Сколько книг ты прочитал на каникулах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3C12551-34B1-40B6-A0A7-BA2003CF69C3}"/>
              </a:ext>
            </a:extLst>
          </p:cNvPr>
          <p:cNvSpPr/>
          <p:nvPr/>
        </p:nvSpPr>
        <p:spPr>
          <a:xfrm>
            <a:off x="3922541" y="5017801"/>
            <a:ext cx="1584960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5BDEB842-9439-49BD-852E-8639960FAA6F}"/>
              </a:ext>
            </a:extLst>
          </p:cNvPr>
          <p:cNvSpPr/>
          <p:nvPr/>
        </p:nvSpPr>
        <p:spPr>
          <a:xfrm>
            <a:off x="3922541" y="4134132"/>
            <a:ext cx="1522823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0225888-2766-466F-B337-480703B4F0F2}"/>
              </a:ext>
            </a:extLst>
          </p:cNvPr>
          <p:cNvSpPr/>
          <p:nvPr/>
        </p:nvSpPr>
        <p:spPr>
          <a:xfrm>
            <a:off x="3922541" y="3250463"/>
            <a:ext cx="1584960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1151F2-8D0E-48D1-9825-558A935A63A5}"/>
              </a:ext>
            </a:extLst>
          </p:cNvPr>
          <p:cNvSpPr txBox="1"/>
          <p:nvPr/>
        </p:nvSpPr>
        <p:spPr>
          <a:xfrm>
            <a:off x="6732535" y="2000738"/>
            <a:ext cx="2156604" cy="783193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море солёная вода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B0535416-26C4-4C68-8BDF-29EA2B497261}"/>
              </a:ext>
            </a:extLst>
          </p:cNvPr>
          <p:cNvSpPr/>
          <p:nvPr/>
        </p:nvSpPr>
        <p:spPr>
          <a:xfrm>
            <a:off x="7182076" y="3240584"/>
            <a:ext cx="1584960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3773A126-BD0D-487D-8806-AAA217DF152B}"/>
              </a:ext>
            </a:extLst>
          </p:cNvPr>
          <p:cNvSpPr/>
          <p:nvPr/>
        </p:nvSpPr>
        <p:spPr>
          <a:xfrm>
            <a:off x="7244213" y="5017801"/>
            <a:ext cx="1522823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C81046A-99E8-4440-A612-AAB37940D059}"/>
              </a:ext>
            </a:extLst>
          </p:cNvPr>
          <p:cNvSpPr/>
          <p:nvPr/>
        </p:nvSpPr>
        <p:spPr>
          <a:xfrm>
            <a:off x="7182076" y="4097150"/>
            <a:ext cx="1584960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l="-6000" r="-6000"/>
          </a:stretch>
        </a:blipFill>
        <a:effectLst/>
      </p:bgPr>
    </p:bg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29"/>
          <p:cNvSpPr txBox="1">
            <a:spLocks noGrp="1"/>
          </p:cNvSpPr>
          <p:nvPr>
            <p:ph type="title"/>
          </p:nvPr>
        </p:nvSpPr>
        <p:spPr>
          <a:xfrm>
            <a:off x="456781" y="175904"/>
            <a:ext cx="2659426" cy="7635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lvl="0"/>
            <a:r>
              <a:rPr lang="ru-RU" dirty="0" smtClean="0"/>
              <a:t>Обращение</a:t>
            </a:r>
            <a:endParaRPr lang="ru-RU" dirty="0"/>
          </a:p>
        </p:txBody>
      </p:sp>
      <p:sp>
        <p:nvSpPr>
          <p:cNvPr id="1308" name="Google Shape;1308;p29">
            <a:hlinkClick r:id="rId4" action="ppaction://hlinksldjump"/>
          </p:cNvPr>
          <p:cNvSpPr/>
          <p:nvPr/>
        </p:nvSpPr>
        <p:spPr>
          <a:xfrm>
            <a:off x="398725" y="1119450"/>
            <a:ext cx="2792700" cy="48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EDA355-5939-4403-B87C-915C9FDFB106}"/>
              </a:ext>
            </a:extLst>
          </p:cNvPr>
          <p:cNvSpPr txBox="1"/>
          <p:nvPr/>
        </p:nvSpPr>
        <p:spPr>
          <a:xfrm>
            <a:off x="3472083" y="530600"/>
            <a:ext cx="2683211" cy="1328023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Что такое обращение?</a:t>
            </a:r>
          </a:p>
          <a:p>
            <a:pPr algn="ctr"/>
            <a:r>
              <a:rPr lang="ru-RU" sz="1200" b="1" dirty="0"/>
              <a:t/>
            </a:r>
            <a:br>
              <a:rPr lang="ru-RU" sz="1200" b="1" dirty="0"/>
            </a:b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52F583D-145A-4092-8D74-B40C3A37E840}"/>
              </a:ext>
            </a:extLst>
          </p:cNvPr>
          <p:cNvSpPr/>
          <p:nvPr/>
        </p:nvSpPr>
        <p:spPr>
          <a:xfrm>
            <a:off x="3394042" y="2207843"/>
            <a:ext cx="2839296" cy="105208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Это, когда обращаются к человеку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8965B34-6F5E-45D6-870A-CBB475A9ED94}"/>
              </a:ext>
            </a:extLst>
          </p:cNvPr>
          <p:cNvSpPr/>
          <p:nvPr/>
        </p:nvSpPr>
        <p:spPr>
          <a:xfrm>
            <a:off x="3394041" y="5190281"/>
            <a:ext cx="2777161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Это </a:t>
            </a: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</a:rPr>
              <a:t>подлежащее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A005D5D-21F1-4D38-91BE-1653B54328E0}"/>
              </a:ext>
            </a:extLst>
          </p:cNvPr>
          <p:cNvSpPr/>
          <p:nvPr/>
        </p:nvSpPr>
        <p:spPr>
          <a:xfrm>
            <a:off x="3394041" y="3394204"/>
            <a:ext cx="2839297" cy="163781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Это слово или словосочетание слов, называющее того, к кому обращена речь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10D234-71D8-4A58-992B-61119BB6D926}"/>
              </a:ext>
            </a:extLst>
          </p:cNvPr>
          <p:cNvSpPr txBox="1"/>
          <p:nvPr/>
        </p:nvSpPr>
        <p:spPr>
          <a:xfrm>
            <a:off x="6435952" y="557654"/>
            <a:ext cx="3066648" cy="1736646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Где в предложении может стоять обращение?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8D04D96-63C5-4D4E-BCA8-593770A2BA69}"/>
              </a:ext>
            </a:extLst>
          </p:cNvPr>
          <p:cNvSpPr/>
          <p:nvPr/>
        </p:nvSpPr>
        <p:spPr>
          <a:xfrm>
            <a:off x="6564180" y="5190281"/>
            <a:ext cx="2831853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Оба ответа не верны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BD0C969-5BE8-48A6-AA5C-FA01D93E00A0}"/>
              </a:ext>
            </a:extLst>
          </p:cNvPr>
          <p:cNvSpPr/>
          <p:nvPr/>
        </p:nvSpPr>
        <p:spPr>
          <a:xfrm>
            <a:off x="6584201" y="3943199"/>
            <a:ext cx="2831853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>
                <a:solidFill>
                  <a:schemeClr val="bg1">
                    <a:lumMod val="10000"/>
                  </a:schemeClr>
                </a:solidFill>
              </a:rPr>
              <a:t>Только в начале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64B5127A-A6AA-48D3-B612-E233B66FB105}"/>
              </a:ext>
            </a:extLst>
          </p:cNvPr>
          <p:cNvSpPr/>
          <p:nvPr/>
        </p:nvSpPr>
        <p:spPr>
          <a:xfrm>
            <a:off x="6564180" y="2527010"/>
            <a:ext cx="2831853" cy="93146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В начале, в середине, в конце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65CA5C-6B34-4361-972C-3598F0F617CA}"/>
              </a:ext>
            </a:extLst>
          </p:cNvPr>
          <p:cNvSpPr txBox="1"/>
          <p:nvPr/>
        </p:nvSpPr>
        <p:spPr>
          <a:xfrm>
            <a:off x="9724571" y="530600"/>
            <a:ext cx="2403794" cy="1736646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Определи предложение, где есть обращение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1A4848E-9BAD-4AC7-95D4-5C35A69761FE}"/>
              </a:ext>
            </a:extLst>
          </p:cNvPr>
          <p:cNvSpPr/>
          <p:nvPr/>
        </p:nvSpPr>
        <p:spPr>
          <a:xfrm>
            <a:off x="9702609" y="3938790"/>
            <a:ext cx="2491693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Дети играли </a:t>
            </a: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</a:rPr>
              <a:t>в хоккей.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A43A956B-1D24-4970-9858-854AB24B35EC}"/>
              </a:ext>
            </a:extLst>
          </p:cNvPr>
          <p:cNvSpPr/>
          <p:nvPr/>
        </p:nvSpPr>
        <p:spPr>
          <a:xfrm>
            <a:off x="9669656" y="2449908"/>
            <a:ext cx="2458708" cy="120125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Мама попросила дочь сходить в магазин.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FF2D515A-E37E-4611-91D9-C1AB4365B1C6}"/>
              </a:ext>
            </a:extLst>
          </p:cNvPr>
          <p:cNvSpPr/>
          <p:nvPr/>
        </p:nvSpPr>
        <p:spPr>
          <a:xfrm>
            <a:off x="9607519" y="5190281"/>
            <a:ext cx="2520845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Оля, полей цветы в комнате.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  <p:bldP spid="15" grpId="0" animBg="1"/>
      <p:bldP spid="16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0000"/>
          </a:schemeClr>
        </a:solidFill>
        <a:effectLst/>
      </p:bgPr>
    </p:bg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30">
            <a:hlinkClick r:id="rId3" action="ppaction://hlinksldjump"/>
          </p:cNvPr>
          <p:cNvSpPr/>
          <p:nvPr/>
        </p:nvSpPr>
        <p:spPr>
          <a:xfrm>
            <a:off x="8463525" y="1977150"/>
            <a:ext cx="3285300" cy="42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30">
            <a:hlinkClick r:id="rId4" action="ppaction://hlinksldjump"/>
          </p:cNvPr>
          <p:cNvSpPr/>
          <p:nvPr/>
        </p:nvSpPr>
        <p:spPr>
          <a:xfrm>
            <a:off x="875425" y="1651075"/>
            <a:ext cx="2271900" cy="3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30">
            <a:hlinkClick r:id="rId5" action="ppaction://hlinksldjump"/>
          </p:cNvPr>
          <p:cNvSpPr/>
          <p:nvPr/>
        </p:nvSpPr>
        <p:spPr>
          <a:xfrm>
            <a:off x="4249500" y="1651075"/>
            <a:ext cx="2271900" cy="3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ACCACCF-BFAE-452F-8E0F-B2E6FF57DA22}"/>
              </a:ext>
            </a:extLst>
          </p:cNvPr>
          <p:cNvSpPr txBox="1"/>
          <p:nvPr/>
        </p:nvSpPr>
        <p:spPr>
          <a:xfrm>
            <a:off x="1447351" y="2617953"/>
            <a:ext cx="1107164" cy="57708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Кто в предложении главный?</a:t>
            </a:r>
            <a:endParaRPr lang="ru-RU" sz="1050" b="1" dirty="0"/>
          </a:p>
        </p:txBody>
      </p:sp>
      <p:sp>
        <p:nvSpPr>
          <p:cNvPr id="6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EF160880-4F50-4E29-B91F-45DBEAF9A1C1}"/>
              </a:ext>
            </a:extLst>
          </p:cNvPr>
          <p:cNvSpPr txBox="1"/>
          <p:nvPr/>
        </p:nvSpPr>
        <p:spPr>
          <a:xfrm>
            <a:off x="4951985" y="2606765"/>
            <a:ext cx="841248" cy="415498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50" dirty="0"/>
              <a:t>Всё сумею!</a:t>
            </a:r>
            <a:endParaRPr lang="ru-RU" sz="105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8CE1BA-AA35-4716-9254-6D926F3CF341}"/>
              </a:ext>
            </a:extLst>
          </p:cNvPr>
          <p:cNvSpPr txBox="1"/>
          <p:nvPr/>
        </p:nvSpPr>
        <p:spPr>
          <a:xfrm>
            <a:off x="9718260" y="1342101"/>
            <a:ext cx="746801" cy="276999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ЭТАЖ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05" y="3106057"/>
            <a:ext cx="2893191" cy="3751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31"/>
          <p:cNvSpPr txBox="1">
            <a:spLocks noGrp="1"/>
          </p:cNvSpPr>
          <p:nvPr>
            <p:ph type="title"/>
          </p:nvPr>
        </p:nvSpPr>
        <p:spPr>
          <a:xfrm>
            <a:off x="5503778" y="149202"/>
            <a:ext cx="6519701" cy="7635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lvl="0"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Кто в предложении главный?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2" name="Google Shape;1322;p31">
            <a:hlinkClick r:id="rId4" action="ppaction://hlinksldjump"/>
          </p:cNvPr>
          <p:cNvSpPr/>
          <p:nvPr/>
        </p:nvSpPr>
        <p:spPr>
          <a:xfrm>
            <a:off x="9009325" y="1119450"/>
            <a:ext cx="2792700" cy="48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63C4A-F4E2-4507-B117-1F14E320D110}"/>
              </a:ext>
            </a:extLst>
          </p:cNvPr>
          <p:cNvSpPr txBox="1"/>
          <p:nvPr/>
        </p:nvSpPr>
        <p:spPr>
          <a:xfrm>
            <a:off x="53952" y="1098145"/>
            <a:ext cx="3033343" cy="715089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ru-RU" sz="1800" b="1" dirty="0"/>
              <a:t>Подлежащее и сказуемое – это ...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0691B3E-D7BC-447F-BA1C-F837C7EA63E0}"/>
              </a:ext>
            </a:extLst>
          </p:cNvPr>
          <p:cNvSpPr/>
          <p:nvPr/>
        </p:nvSpPr>
        <p:spPr>
          <a:xfrm>
            <a:off x="109062" y="2086882"/>
            <a:ext cx="2420381" cy="92830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>
                <a:solidFill>
                  <a:schemeClr val="bg1">
                    <a:lumMod val="10000"/>
                  </a:schemeClr>
                </a:solidFill>
              </a:rPr>
              <a:t>второстепенные члены предложения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397CE24-53AD-4756-BA36-6E60EA636514}"/>
              </a:ext>
            </a:extLst>
          </p:cNvPr>
          <p:cNvSpPr/>
          <p:nvPr/>
        </p:nvSpPr>
        <p:spPr>
          <a:xfrm>
            <a:off x="239194" y="3378080"/>
            <a:ext cx="2160115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>
                <a:solidFill>
                  <a:schemeClr val="bg1">
                    <a:lumMod val="10000"/>
                  </a:schemeClr>
                </a:solidFill>
              </a:rPr>
              <a:t>словосочетание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EABE67AC-1926-443D-96FA-AD7C4207BA21}"/>
              </a:ext>
            </a:extLst>
          </p:cNvPr>
          <p:cNvSpPr/>
          <p:nvPr/>
        </p:nvSpPr>
        <p:spPr>
          <a:xfrm>
            <a:off x="109062" y="4277571"/>
            <a:ext cx="2440434" cy="729857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главные члены предложения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94BA27-E535-4432-AE1E-9700B2156182}"/>
              </a:ext>
            </a:extLst>
          </p:cNvPr>
          <p:cNvSpPr txBox="1"/>
          <p:nvPr/>
        </p:nvSpPr>
        <p:spPr>
          <a:xfrm>
            <a:off x="3272884" y="1061563"/>
            <a:ext cx="2751217" cy="1328023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00" dirty="0"/>
              <a:t>Укажите главные члены </a:t>
            </a:r>
            <a:r>
              <a:rPr lang="ru-RU" sz="1800" dirty="0" smtClean="0"/>
              <a:t>предложения: </a:t>
            </a:r>
            <a:r>
              <a:rPr lang="ru-RU" sz="1800" b="1" dirty="0" smtClean="0"/>
              <a:t>Кругом </a:t>
            </a:r>
            <a:r>
              <a:rPr lang="ru-RU" sz="1800" b="1" dirty="0"/>
              <a:t>пестреет лес зелёный</a:t>
            </a:r>
            <a:r>
              <a:rPr lang="ru-RU" sz="1800" b="1" dirty="0" smtClean="0"/>
              <a:t>.</a:t>
            </a:r>
            <a:endParaRPr lang="ru-RU" sz="1800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4233E42A-BCE2-41B4-8CB9-C7B663AA1D60}"/>
              </a:ext>
            </a:extLst>
          </p:cNvPr>
          <p:cNvSpPr/>
          <p:nvPr/>
        </p:nvSpPr>
        <p:spPr>
          <a:xfrm>
            <a:off x="3456837" y="2617309"/>
            <a:ext cx="2274726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Кругом пестреет.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3C16F42-36BE-4F15-9739-4B6A14E6969D}"/>
              </a:ext>
            </a:extLst>
          </p:cNvPr>
          <p:cNvSpPr/>
          <p:nvPr/>
        </p:nvSpPr>
        <p:spPr>
          <a:xfrm>
            <a:off x="3387588" y="4942926"/>
            <a:ext cx="2553457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Пестреет зелёный.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0F85D80-A8B8-4123-BE16-9E92398D5E00}"/>
              </a:ext>
            </a:extLst>
          </p:cNvPr>
          <p:cNvSpPr/>
          <p:nvPr/>
        </p:nvSpPr>
        <p:spPr>
          <a:xfrm>
            <a:off x="3714837" y="4186589"/>
            <a:ext cx="1898960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Лес зелёный.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4F69EFB2-93AE-4009-8275-923EC606690F}"/>
              </a:ext>
            </a:extLst>
          </p:cNvPr>
          <p:cNvSpPr/>
          <p:nvPr/>
        </p:nvSpPr>
        <p:spPr>
          <a:xfrm>
            <a:off x="3664985" y="3430595"/>
            <a:ext cx="1967013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>
                <a:solidFill>
                  <a:schemeClr val="bg1">
                    <a:lumMod val="10000"/>
                  </a:schemeClr>
                </a:solidFill>
              </a:rPr>
              <a:t>Пестреет лес.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83F87F-D1DA-4379-8D7C-668AABCB8F7B}"/>
              </a:ext>
            </a:extLst>
          </p:cNvPr>
          <p:cNvSpPr txBox="1"/>
          <p:nvPr/>
        </p:nvSpPr>
        <p:spPr>
          <a:xfrm>
            <a:off x="6190562" y="1061563"/>
            <a:ext cx="2790575" cy="1021556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ru-RU" sz="1800" b="1" dirty="0"/>
              <a:t>Какое из этих слов может быть подлежащим?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08749FA5-5153-469D-B542-F3A81C53F81D}"/>
              </a:ext>
            </a:extLst>
          </p:cNvPr>
          <p:cNvSpPr/>
          <p:nvPr/>
        </p:nvSpPr>
        <p:spPr>
          <a:xfrm>
            <a:off x="6593956" y="3564459"/>
            <a:ext cx="1866044" cy="6221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>
                <a:solidFill>
                  <a:schemeClr val="bg1">
                    <a:lumMod val="10000"/>
                  </a:schemeClr>
                </a:solidFill>
              </a:rPr>
              <a:t>Зимой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D87672B4-5218-4D62-8ACF-E18AEF3560B8}"/>
              </a:ext>
            </a:extLst>
          </p:cNvPr>
          <p:cNvSpPr/>
          <p:nvPr/>
        </p:nvSpPr>
        <p:spPr>
          <a:xfrm>
            <a:off x="6593957" y="4464481"/>
            <a:ext cx="1866043" cy="57328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В лесу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C0130E9-EEED-453B-B080-C48D9479FB22}"/>
              </a:ext>
            </a:extLst>
          </p:cNvPr>
          <p:cNvSpPr/>
          <p:nvPr/>
        </p:nvSpPr>
        <p:spPr>
          <a:xfrm>
            <a:off x="6593956" y="2624675"/>
            <a:ext cx="1866044" cy="53390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</a:rPr>
              <a:t>Сказка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32"/>
          <p:cNvSpPr txBox="1">
            <a:spLocks noGrp="1"/>
          </p:cNvSpPr>
          <p:nvPr>
            <p:ph type="title"/>
          </p:nvPr>
        </p:nvSpPr>
        <p:spPr>
          <a:xfrm>
            <a:off x="398725" y="204932"/>
            <a:ext cx="2718366" cy="7635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lvl="0" algn="ctr"/>
            <a:r>
              <a:rPr lang="ru-RU" dirty="0" smtClean="0"/>
              <a:t>Всё сумею!</a:t>
            </a:r>
            <a:endParaRPr dirty="0"/>
          </a:p>
        </p:txBody>
      </p:sp>
      <p:sp>
        <p:nvSpPr>
          <p:cNvPr id="1329" name="Google Shape;1329;p32">
            <a:hlinkClick r:id="rId4" action="ppaction://hlinksldjump"/>
          </p:cNvPr>
          <p:cNvSpPr/>
          <p:nvPr/>
        </p:nvSpPr>
        <p:spPr>
          <a:xfrm>
            <a:off x="398725" y="1119450"/>
            <a:ext cx="2792700" cy="48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3D5B38-7C74-4A47-BBE8-94DC0751E7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20CDBE-C37B-4F00-B272-7C9AE4D86559}"/>
              </a:ext>
            </a:extLst>
          </p:cNvPr>
          <p:cNvSpPr txBox="1"/>
          <p:nvPr/>
        </p:nvSpPr>
        <p:spPr>
          <a:xfrm>
            <a:off x="3588754" y="204932"/>
            <a:ext cx="2440201" cy="1736646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В каком предложении нет ни одной ошибки?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69DF20E-CD8E-4FDB-8902-195E3197C5A5}"/>
              </a:ext>
            </a:extLst>
          </p:cNvPr>
          <p:cNvSpPr/>
          <p:nvPr/>
        </p:nvSpPr>
        <p:spPr>
          <a:xfrm>
            <a:off x="3357450" y="2182085"/>
            <a:ext cx="2727420" cy="73810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козье молоко очень полезно.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D8DE09B-7333-4A3A-8661-0C8C61F1425D}"/>
              </a:ext>
            </a:extLst>
          </p:cNvPr>
          <p:cNvSpPr/>
          <p:nvPr/>
        </p:nvSpPr>
        <p:spPr>
          <a:xfrm>
            <a:off x="3357450" y="3221466"/>
            <a:ext cx="2760404" cy="85802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С деревьев полетели листья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57A9682E-7673-4B25-A24E-B883F4A8C50A}"/>
              </a:ext>
            </a:extLst>
          </p:cNvPr>
          <p:cNvSpPr/>
          <p:nvPr/>
        </p:nvSpPr>
        <p:spPr>
          <a:xfrm>
            <a:off x="3357450" y="4380767"/>
            <a:ext cx="2760404" cy="858889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Стадо овец называется отарой.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7B920E-F0DB-44C4-8FD8-33C7C1EBFD6D}"/>
              </a:ext>
            </a:extLst>
          </p:cNvPr>
          <p:cNvSpPr txBox="1"/>
          <p:nvPr/>
        </p:nvSpPr>
        <p:spPr>
          <a:xfrm>
            <a:off x="6591025" y="202549"/>
            <a:ext cx="2567327" cy="1328023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Найдите побудительное предложение.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45CF186-D963-4B27-937D-B55543E4A6A9}"/>
              </a:ext>
            </a:extLst>
          </p:cNvPr>
          <p:cNvSpPr/>
          <p:nvPr/>
        </p:nvSpPr>
        <p:spPr>
          <a:xfrm>
            <a:off x="6591024" y="2134540"/>
            <a:ext cx="2732069" cy="785649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Ребята поймали несколько </a:t>
            </a: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</a:rPr>
              <a:t>карасей.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4B48CC5-20C2-43FF-BF40-CA9A6D6478B2}"/>
              </a:ext>
            </a:extLst>
          </p:cNvPr>
          <p:cNvSpPr/>
          <p:nvPr/>
        </p:nvSpPr>
        <p:spPr>
          <a:xfrm>
            <a:off x="6668641" y="4537803"/>
            <a:ext cx="2732069" cy="8122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Саша участвовал в соревнованиях.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678EE5B6-0CD8-4A79-8F32-4A63FB97FF4C}"/>
              </a:ext>
            </a:extLst>
          </p:cNvPr>
          <p:cNvSpPr/>
          <p:nvPr/>
        </p:nvSpPr>
        <p:spPr>
          <a:xfrm>
            <a:off x="6668641" y="3226938"/>
            <a:ext cx="2732069" cy="111866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Обязательно полейте цветы в классе.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499988-3A05-4640-9C1C-9D9F3FB218D7}"/>
              </a:ext>
            </a:extLst>
          </p:cNvPr>
          <p:cNvSpPr txBox="1"/>
          <p:nvPr/>
        </p:nvSpPr>
        <p:spPr>
          <a:xfrm>
            <a:off x="9400710" y="202549"/>
            <a:ext cx="2791290" cy="2835354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 fontAlgn="base"/>
            <a:r>
              <a:rPr lang="ru-RU" sz="1800" dirty="0"/>
              <a:t>Укажите второстепенные члены, которые поясняют подлежащее в предложении </a:t>
            </a:r>
          </a:p>
          <a:p>
            <a:pPr algn="ctr" fontAlgn="base"/>
            <a:r>
              <a:rPr lang="ru-RU" sz="1800" dirty="0"/>
              <a:t>«</a:t>
            </a:r>
            <a:r>
              <a:rPr lang="ru-RU" sz="1800" b="1" dirty="0"/>
              <a:t>Мягко </a:t>
            </a:r>
            <a:r>
              <a:rPr lang="ru-RU" sz="1800" b="1" dirty="0" smtClean="0"/>
              <a:t>хрустит под </a:t>
            </a:r>
            <a:r>
              <a:rPr lang="ru-RU" sz="1800" b="1" dirty="0"/>
              <a:t>ногами </a:t>
            </a:r>
            <a:r>
              <a:rPr lang="ru-RU" sz="1800" b="1" dirty="0" smtClean="0"/>
              <a:t>белый снежок</a:t>
            </a:r>
            <a:r>
              <a:rPr lang="ru-RU" sz="1800" dirty="0" smtClean="0"/>
              <a:t>».</a:t>
            </a:r>
            <a:endParaRPr lang="ru-RU" sz="1800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5F656C43-F9DA-4BC1-9C14-A54E430E8A12}"/>
              </a:ext>
            </a:extLst>
          </p:cNvPr>
          <p:cNvSpPr/>
          <p:nvPr/>
        </p:nvSpPr>
        <p:spPr>
          <a:xfrm>
            <a:off x="9895865" y="4079489"/>
            <a:ext cx="2128257" cy="476257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</a:rPr>
              <a:t>Мягко.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8B43AFD9-BF81-46A4-A6B2-6FEE5451B895}"/>
              </a:ext>
            </a:extLst>
          </p:cNvPr>
          <p:cNvSpPr/>
          <p:nvPr/>
        </p:nvSpPr>
        <p:spPr>
          <a:xfrm>
            <a:off x="9895865" y="4760940"/>
            <a:ext cx="2073510" cy="589136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</a:rPr>
              <a:t>Под ногами.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4E51A72F-623E-4604-890C-EA4CEB77007E}"/>
              </a:ext>
            </a:extLst>
          </p:cNvPr>
          <p:cNvSpPr/>
          <p:nvPr/>
        </p:nvSpPr>
        <p:spPr>
          <a:xfrm>
            <a:off x="9872651" y="3322587"/>
            <a:ext cx="2088045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</a:rPr>
              <a:t>Белый.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  <p:bldP spid="15" grpId="0" animBg="1"/>
      <p:bldP spid="16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0000"/>
          </a:schemeClr>
        </a:solidFill>
        <a:effectLst/>
      </p:bgPr>
    </p:bg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33">
            <a:hlinkClick r:id="rId3" action="ppaction://hlinksldjump"/>
          </p:cNvPr>
          <p:cNvSpPr/>
          <p:nvPr/>
        </p:nvSpPr>
        <p:spPr>
          <a:xfrm>
            <a:off x="8463525" y="1977150"/>
            <a:ext cx="3285300" cy="42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33">
            <a:hlinkClick r:id="rId4" action="ppaction://hlinksldjump"/>
          </p:cNvPr>
          <p:cNvSpPr/>
          <p:nvPr/>
        </p:nvSpPr>
        <p:spPr>
          <a:xfrm>
            <a:off x="875425" y="1651075"/>
            <a:ext cx="2271900" cy="3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33">
            <a:hlinkClick r:id="rId5" action="ppaction://hlinksldjump"/>
          </p:cNvPr>
          <p:cNvSpPr/>
          <p:nvPr/>
        </p:nvSpPr>
        <p:spPr>
          <a:xfrm>
            <a:off x="4249500" y="1651075"/>
            <a:ext cx="2271900" cy="3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hlinkClick r:id="rId4" action="ppaction://hlinksldjump"/>
            <a:extLst>
              <a:ext uri="{FF2B5EF4-FFF2-40B4-BE49-F238E27FC236}">
                <a16:creationId xmlns:a16="http://schemas.microsoft.com/office/drawing/2014/main" id="{C0EA4B52-4971-48C7-A57C-21253E31C582}"/>
              </a:ext>
            </a:extLst>
          </p:cNvPr>
          <p:cNvSpPr txBox="1"/>
          <p:nvPr/>
        </p:nvSpPr>
        <p:spPr>
          <a:xfrm>
            <a:off x="1175660" y="2621279"/>
            <a:ext cx="1654627" cy="415498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ru-RU" sz="1050" b="1" dirty="0" smtClean="0"/>
              <a:t>Распространённые и нераспространённые</a:t>
            </a:r>
            <a:endParaRPr lang="ru-RU" sz="1050" b="1" dirty="0"/>
          </a:p>
        </p:txBody>
      </p:sp>
      <p:sp>
        <p:nvSpPr>
          <p:cNvPr id="6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5DB51520-DC75-44B9-A3CD-565C00F37BFF}"/>
              </a:ext>
            </a:extLst>
          </p:cNvPr>
          <p:cNvSpPr txBox="1"/>
          <p:nvPr/>
        </p:nvSpPr>
        <p:spPr>
          <a:xfrm>
            <a:off x="4705246" y="2606765"/>
            <a:ext cx="1332701" cy="253916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ru-RU" sz="1050" b="1" dirty="0" smtClean="0"/>
              <a:t>Словосочетания</a:t>
            </a:r>
            <a:endParaRPr lang="ru-RU" sz="105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5852DE-EA81-4724-8DC7-B28C42A2933B}"/>
              </a:ext>
            </a:extLst>
          </p:cNvPr>
          <p:cNvSpPr txBox="1"/>
          <p:nvPr/>
        </p:nvSpPr>
        <p:spPr>
          <a:xfrm>
            <a:off x="9718260" y="1342101"/>
            <a:ext cx="746801" cy="276999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ЭТАЖ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72205" y="3106057"/>
            <a:ext cx="2893191" cy="3751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34">
            <a:hlinkClick r:id="rId4" action="ppaction://hlinksldjump"/>
          </p:cNvPr>
          <p:cNvSpPr/>
          <p:nvPr/>
        </p:nvSpPr>
        <p:spPr>
          <a:xfrm>
            <a:off x="9009325" y="1119450"/>
            <a:ext cx="2792700" cy="48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342;p34">
            <a:extLst>
              <a:ext uri="{FF2B5EF4-FFF2-40B4-BE49-F238E27FC236}">
                <a16:creationId xmlns:a16="http://schemas.microsoft.com/office/drawing/2014/main" id="{14CB48A9-CD91-4ED9-8017-EBEAC9610F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62634" y="100882"/>
            <a:ext cx="8901871" cy="7635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lvl="0"/>
            <a:r>
              <a:rPr lang="ru-RU" dirty="0" smtClean="0"/>
              <a:t>Распространённые и нераспространённые</a:t>
            </a:r>
            <a:endParaRPr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EC9B90-B0A2-4809-AE56-E517D1DCC0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C475446-5186-4324-B880-92AF125BE91D}"/>
              </a:ext>
            </a:extLst>
          </p:cNvPr>
          <p:cNvSpPr/>
          <p:nvPr/>
        </p:nvSpPr>
        <p:spPr>
          <a:xfrm>
            <a:off x="6487852" y="3112540"/>
            <a:ext cx="2152454" cy="816819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Идёт дождь.</a:t>
            </a:r>
            <a:endParaRPr lang="ru-RU" sz="20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52A9B56C-254C-48E8-B87E-A3ECCE65BDB5}"/>
              </a:ext>
            </a:extLst>
          </p:cNvPr>
          <p:cNvSpPr/>
          <p:nvPr/>
        </p:nvSpPr>
        <p:spPr>
          <a:xfrm>
            <a:off x="4168444" y="5718752"/>
            <a:ext cx="2184911" cy="898336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Птицы улетают.</a:t>
            </a:r>
            <a:endParaRPr lang="ru-RU" sz="20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BD12FA32-9869-4F06-A3A9-AD03975C5556}"/>
              </a:ext>
            </a:extLst>
          </p:cNvPr>
          <p:cNvSpPr/>
          <p:nvPr/>
        </p:nvSpPr>
        <p:spPr>
          <a:xfrm>
            <a:off x="6420604" y="4636716"/>
            <a:ext cx="2521472" cy="1082036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Ветер срывает листья с деревьев.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83F87F-D1DA-4379-8D7C-668AABCB8F7B}"/>
              </a:ext>
            </a:extLst>
          </p:cNvPr>
          <p:cNvSpPr txBox="1"/>
          <p:nvPr/>
        </p:nvSpPr>
        <p:spPr>
          <a:xfrm>
            <a:off x="17857" y="961640"/>
            <a:ext cx="4291601" cy="919401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ru-RU" sz="2400" b="1" dirty="0"/>
              <a:t>Нераспространённое предложение состоит из: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: скругленные углы 20">
            <a:extLst>
              <a:ext uri="{FF2B5EF4-FFF2-40B4-BE49-F238E27FC236}">
                <a16:creationId xmlns:a16="http://schemas.microsoft.com/office/drawing/2014/main" id="{8C0130E9-EEED-453B-B080-C48D9479FB22}"/>
              </a:ext>
            </a:extLst>
          </p:cNvPr>
          <p:cNvSpPr/>
          <p:nvPr/>
        </p:nvSpPr>
        <p:spPr>
          <a:xfrm>
            <a:off x="694050" y="2213352"/>
            <a:ext cx="2426538" cy="684671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подлежащего и сказуемого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: скругленные углы 18">
            <a:extLst>
              <a:ext uri="{FF2B5EF4-FFF2-40B4-BE49-F238E27FC236}">
                <a16:creationId xmlns:a16="http://schemas.microsoft.com/office/drawing/2014/main" id="{08749FA5-5153-469D-B542-F3A81C53F81D}"/>
              </a:ext>
            </a:extLst>
          </p:cNvPr>
          <p:cNvSpPr/>
          <p:nvPr/>
        </p:nvSpPr>
        <p:spPr>
          <a:xfrm>
            <a:off x="456804" y="3272625"/>
            <a:ext cx="2838745" cy="920466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сказуемого и второстепенных членов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: скругленные углы 19">
            <a:extLst>
              <a:ext uri="{FF2B5EF4-FFF2-40B4-BE49-F238E27FC236}">
                <a16:creationId xmlns:a16="http://schemas.microsoft.com/office/drawing/2014/main" id="{D87672B4-5218-4D62-8ACF-E18AEF3560B8}"/>
              </a:ext>
            </a:extLst>
          </p:cNvPr>
          <p:cNvSpPr/>
          <p:nvPr/>
        </p:nvSpPr>
        <p:spPr>
          <a:xfrm>
            <a:off x="456804" y="4519079"/>
            <a:ext cx="2824917" cy="109180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подлежащего и второстепенных членов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: скругленные углы 17">
            <a:extLst>
              <a:ext uri="{FF2B5EF4-FFF2-40B4-BE49-F238E27FC236}">
                <a16:creationId xmlns:a16="http://schemas.microsoft.com/office/drawing/2014/main" id="{832B9FC6-4875-42D8-BDC7-48DBE396B028}"/>
              </a:ext>
            </a:extLst>
          </p:cNvPr>
          <p:cNvSpPr/>
          <p:nvPr/>
        </p:nvSpPr>
        <p:spPr>
          <a:xfrm>
            <a:off x="643847" y="5874760"/>
            <a:ext cx="2450288" cy="71439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второстепенных членов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499988-3A05-4640-9C1C-9D9F3FB218D7}"/>
              </a:ext>
            </a:extLst>
          </p:cNvPr>
          <p:cNvSpPr txBox="1"/>
          <p:nvPr/>
        </p:nvSpPr>
        <p:spPr>
          <a:xfrm>
            <a:off x="4819627" y="961918"/>
            <a:ext cx="3336449" cy="1328023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ru-RU" sz="2400" b="1" dirty="0"/>
              <a:t>Укажите </a:t>
            </a:r>
            <a:r>
              <a:rPr lang="ru-RU" sz="2400" b="1" dirty="0" smtClean="0"/>
              <a:t>распространённые предложения.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: скругленные углы 20">
            <a:extLst>
              <a:ext uri="{FF2B5EF4-FFF2-40B4-BE49-F238E27FC236}">
                <a16:creationId xmlns:a16="http://schemas.microsoft.com/office/drawing/2014/main" id="{4E51A72F-623E-4604-890C-EA4CEB77007E}"/>
              </a:ext>
            </a:extLst>
          </p:cNvPr>
          <p:cNvSpPr/>
          <p:nvPr/>
        </p:nvSpPr>
        <p:spPr>
          <a:xfrm>
            <a:off x="4281184" y="2434774"/>
            <a:ext cx="2088045" cy="81954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Дует </a:t>
            </a: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</a:rPr>
              <a:t>холодный ветер</a:t>
            </a:r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: скругленные углы 18">
            <a:extLst>
              <a:ext uri="{FF2B5EF4-FFF2-40B4-BE49-F238E27FC236}">
                <a16:creationId xmlns:a16="http://schemas.microsoft.com/office/drawing/2014/main" id="{5F656C43-F9DA-4BC1-9C14-A54E430E8A12}"/>
              </a:ext>
            </a:extLst>
          </p:cNvPr>
          <p:cNvSpPr/>
          <p:nvPr/>
        </p:nvSpPr>
        <p:spPr>
          <a:xfrm>
            <a:off x="4225098" y="3808056"/>
            <a:ext cx="2128257" cy="106232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Дует </a:t>
            </a: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</a:rPr>
              <a:t>ветер</a:t>
            </a:r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35"/>
          <p:cNvSpPr txBox="1">
            <a:spLocks noGrp="1"/>
          </p:cNvSpPr>
          <p:nvPr>
            <p:ph type="title"/>
          </p:nvPr>
        </p:nvSpPr>
        <p:spPr>
          <a:xfrm>
            <a:off x="156346" y="190418"/>
            <a:ext cx="3530283" cy="7635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ru-RU" sz="3200" dirty="0" smtClean="0"/>
              <a:t>Словосочетания</a:t>
            </a:r>
            <a:endParaRPr sz="3200" dirty="0"/>
          </a:p>
        </p:txBody>
      </p:sp>
      <p:sp>
        <p:nvSpPr>
          <p:cNvPr id="1350" name="Google Shape;1350;p35">
            <a:hlinkClick r:id="rId4" action="ppaction://hlinksldjump"/>
          </p:cNvPr>
          <p:cNvSpPr/>
          <p:nvPr/>
        </p:nvSpPr>
        <p:spPr>
          <a:xfrm>
            <a:off x="398725" y="1119450"/>
            <a:ext cx="2792700" cy="48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351;p35">
            <a:extLst>
              <a:ext uri="{FF2B5EF4-FFF2-40B4-BE49-F238E27FC236}">
                <a16:creationId xmlns:a16="http://schemas.microsoft.com/office/drawing/2014/main" id="{66E2334A-3191-458B-B2CD-315D1AEC5B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59084" y="109306"/>
            <a:ext cx="6487885" cy="1949479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None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остановке скучает бульдог.</a:t>
            </a:r>
          </a:p>
          <a:p>
            <a:pPr>
              <a:buNone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был без зонта – до шерстинки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промок.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Бульдог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терпеливо вздыхает. Он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ждёт.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Когда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 бульдожий трамвай подойдёт?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20CDBE-C37B-4F00-B272-7C9AE4D86559}"/>
              </a:ext>
            </a:extLst>
          </p:cNvPr>
          <p:cNvSpPr txBox="1"/>
          <p:nvPr/>
        </p:nvSpPr>
        <p:spPr>
          <a:xfrm>
            <a:off x="3501667" y="2153202"/>
            <a:ext cx="8516161" cy="919401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2400" b="1" dirty="0">
                <a:solidFill>
                  <a:schemeClr val="bg1">
                    <a:lumMod val="10000"/>
                  </a:schemeClr>
                </a:solidFill>
              </a:rPr>
              <a:t>В каком варианте правильно выписаны все словосочетания?</a:t>
            </a:r>
            <a:endParaRPr lang="ru-RU" sz="24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" name="Прямоугольник: скругленные углы 7">
            <a:extLst>
              <a:ext uri="{FF2B5EF4-FFF2-40B4-BE49-F238E27FC236}">
                <a16:creationId xmlns:a16="http://schemas.microsoft.com/office/drawing/2014/main" id="{269DF20E-CD8E-4FDB-8902-195E3197C5A5}"/>
              </a:ext>
            </a:extLst>
          </p:cNvPr>
          <p:cNvSpPr/>
          <p:nvPr/>
        </p:nvSpPr>
        <p:spPr>
          <a:xfrm>
            <a:off x="3375686" y="3155585"/>
            <a:ext cx="8642141" cy="73810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Бульдог на остановке, был без зонта, терпеливо вздыхает, бульдожий трамвай. </a:t>
            </a:r>
          </a:p>
        </p:txBody>
      </p:sp>
      <p:sp>
        <p:nvSpPr>
          <p:cNvPr id="7" name="Прямоугольник: скругленные углы 7">
            <a:extLst>
              <a:ext uri="{FF2B5EF4-FFF2-40B4-BE49-F238E27FC236}">
                <a16:creationId xmlns:a16="http://schemas.microsoft.com/office/drawing/2014/main" id="{269DF20E-CD8E-4FDB-8902-195E3197C5A5}"/>
              </a:ext>
            </a:extLst>
          </p:cNvPr>
          <p:cNvSpPr/>
          <p:nvPr/>
        </p:nvSpPr>
        <p:spPr>
          <a:xfrm>
            <a:off x="3375687" y="5020658"/>
            <a:ext cx="8642142" cy="73810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Скучает на остановке, промок до шерстинки, терпеливо вздыхает, он ждёт, бульдожий трамвай.</a:t>
            </a:r>
          </a:p>
        </p:txBody>
      </p:sp>
      <p:sp>
        <p:nvSpPr>
          <p:cNvPr id="8" name="Прямоугольник: скругленные углы 10">
            <a:extLst>
              <a:ext uri="{FF2B5EF4-FFF2-40B4-BE49-F238E27FC236}">
                <a16:creationId xmlns:a16="http://schemas.microsoft.com/office/drawing/2014/main" id="{57A9682E-7673-4B25-A24E-B883F4A8C50A}"/>
              </a:ext>
            </a:extLst>
          </p:cNvPr>
          <p:cNvSpPr/>
          <p:nvPr/>
        </p:nvSpPr>
        <p:spPr>
          <a:xfrm>
            <a:off x="3375685" y="4004293"/>
            <a:ext cx="8642141" cy="858889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Скучает на остановке, был без зонта, промок до шерстинки, терпеливо вздыхает, бульдожий трамвай.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0000"/>
          </a:schemeClr>
        </a:solidFill>
        <a:effectLst/>
      </p:bgPr>
    </p:bg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36">
            <a:hlinkClick r:id="rId3" action="ppaction://hlinksldjump"/>
          </p:cNvPr>
          <p:cNvSpPr/>
          <p:nvPr/>
        </p:nvSpPr>
        <p:spPr>
          <a:xfrm>
            <a:off x="8463525" y="1977150"/>
            <a:ext cx="3285300" cy="42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36">
            <a:hlinkClick r:id="rId4" action="ppaction://hlinksldjump"/>
          </p:cNvPr>
          <p:cNvSpPr/>
          <p:nvPr/>
        </p:nvSpPr>
        <p:spPr>
          <a:xfrm>
            <a:off x="875425" y="1651075"/>
            <a:ext cx="2271900" cy="3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0F670B9-879E-4916-BF3A-7BCB9B3DC820}"/>
              </a:ext>
            </a:extLst>
          </p:cNvPr>
          <p:cNvSpPr txBox="1"/>
          <p:nvPr/>
        </p:nvSpPr>
        <p:spPr>
          <a:xfrm>
            <a:off x="1563463" y="2621279"/>
            <a:ext cx="841248" cy="253916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/>
              <a:t>Схемы</a:t>
            </a:r>
            <a:endParaRPr lang="ru-RU" sz="105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DEE917-E8C2-47FC-B994-95561DEFBC7E}"/>
              </a:ext>
            </a:extLst>
          </p:cNvPr>
          <p:cNvSpPr txBox="1"/>
          <p:nvPr/>
        </p:nvSpPr>
        <p:spPr>
          <a:xfrm>
            <a:off x="4951985" y="2606765"/>
            <a:ext cx="841248" cy="2539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ru-RU" sz="105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E529B0-B65B-4E11-8AAA-F1C6BC97F55A}"/>
              </a:ext>
            </a:extLst>
          </p:cNvPr>
          <p:cNvSpPr txBox="1"/>
          <p:nvPr/>
        </p:nvSpPr>
        <p:spPr>
          <a:xfrm>
            <a:off x="9718260" y="1342101"/>
            <a:ext cx="746801" cy="276999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ЭТАЖ</a:t>
            </a:r>
          </a:p>
        </p:txBody>
      </p:sp>
      <p:grpSp>
        <p:nvGrpSpPr>
          <p:cNvPr id="8" name="Google Shape;1249;p21"/>
          <p:cNvGrpSpPr/>
          <p:nvPr/>
        </p:nvGrpSpPr>
        <p:grpSpPr>
          <a:xfrm>
            <a:off x="3606978" y="2836012"/>
            <a:ext cx="3521401" cy="1423025"/>
            <a:chOff x="198023" y="2549476"/>
            <a:chExt cx="3521401" cy="1423025"/>
          </a:xfrm>
        </p:grpSpPr>
        <p:sp>
          <p:nvSpPr>
            <p:cNvPr id="9" name="Google Shape;1250;p21"/>
            <p:cNvSpPr/>
            <p:nvPr/>
          </p:nvSpPr>
          <p:spPr>
            <a:xfrm rot="918377">
              <a:off x="239043" y="3007305"/>
              <a:ext cx="3505962" cy="277142"/>
            </a:xfrm>
            <a:prstGeom prst="rect">
              <a:avLst/>
            </a:prstGeom>
            <a:solidFill>
              <a:srgbClr val="F6CB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/>
              <a:r>
                <a:rPr lang="ru-RU" sz="1000" b="1" dirty="0">
                  <a:latin typeface="Barlow Condensed ExtraBold"/>
                  <a:ea typeface="Barlow Condensed ExtraBold"/>
                  <a:cs typeface="Barlow Condensed ExtraBold"/>
                  <a:sym typeface="Barlow Condensed ExtraBold"/>
                </a:rPr>
                <a:t>Место происшествия. НЕТ ВХОДА</a:t>
              </a:r>
              <a:endParaRPr sz="1100" b="1" i="0" u="none" strike="noStrike" cap="none" dirty="0">
                <a:solidFill>
                  <a:srgbClr val="000000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endParaRPr>
            </a:p>
          </p:txBody>
        </p:sp>
        <p:pic>
          <p:nvPicPr>
            <p:cNvPr id="10" name="Google Shape;1251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9878433">
              <a:off x="167060" y="3273919"/>
              <a:ext cx="3504317" cy="2387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3060" y="3236686"/>
            <a:ext cx="2893191" cy="3751943"/>
          </a:xfrm>
          <a:prstGeom prst="rect">
            <a:avLst/>
          </a:prstGeom>
        </p:spPr>
      </p:pic>
      <p:sp>
        <p:nvSpPr>
          <p:cNvPr id="12" name="Google Shape;1357;p36"/>
          <p:cNvSpPr/>
          <p:nvPr/>
        </p:nvSpPr>
        <p:spPr>
          <a:xfrm>
            <a:off x="4265029" y="1651075"/>
            <a:ext cx="2271900" cy="3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19">
            <a:hlinkClick r:id="rId3" action="ppaction://hlinksldjump"/>
          </p:cNvPr>
          <p:cNvSpPr/>
          <p:nvPr/>
        </p:nvSpPr>
        <p:spPr>
          <a:xfrm>
            <a:off x="584775" y="4483400"/>
            <a:ext cx="701700" cy="701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19">
            <a:hlinkClick r:id="rId4" action="ppaction://hlinksldjump"/>
          </p:cNvPr>
          <p:cNvSpPr/>
          <p:nvPr/>
        </p:nvSpPr>
        <p:spPr>
          <a:xfrm>
            <a:off x="1523975" y="4483400"/>
            <a:ext cx="701700" cy="701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19">
            <a:hlinkClick r:id="rId5" action="ppaction://hlinksldjump"/>
          </p:cNvPr>
          <p:cNvSpPr/>
          <p:nvPr/>
        </p:nvSpPr>
        <p:spPr>
          <a:xfrm>
            <a:off x="584775" y="3668250"/>
            <a:ext cx="701700" cy="701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9">
            <a:hlinkClick r:id="rId6" action="ppaction://hlinksldjump"/>
          </p:cNvPr>
          <p:cNvSpPr/>
          <p:nvPr/>
        </p:nvSpPr>
        <p:spPr>
          <a:xfrm>
            <a:off x="1523975" y="3668250"/>
            <a:ext cx="701700" cy="701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19">
            <a:hlinkClick r:id="rId7" action="ppaction://hlinksldjump"/>
          </p:cNvPr>
          <p:cNvSpPr/>
          <p:nvPr/>
        </p:nvSpPr>
        <p:spPr>
          <a:xfrm>
            <a:off x="584775" y="2923950"/>
            <a:ext cx="701700" cy="701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19">
            <a:hlinkClick r:id="rId8" action="ppaction://hlinksldjump"/>
          </p:cNvPr>
          <p:cNvSpPr/>
          <p:nvPr/>
        </p:nvSpPr>
        <p:spPr>
          <a:xfrm>
            <a:off x="1523975" y="2923950"/>
            <a:ext cx="701700" cy="701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19">
            <a:hlinkClick r:id="rId9" action="ppaction://hlinksldjump"/>
          </p:cNvPr>
          <p:cNvSpPr/>
          <p:nvPr/>
        </p:nvSpPr>
        <p:spPr>
          <a:xfrm>
            <a:off x="584775" y="2108800"/>
            <a:ext cx="701700" cy="701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19">
            <a:hlinkClick r:id="rId10" action="ppaction://hlinksldjump"/>
          </p:cNvPr>
          <p:cNvSpPr/>
          <p:nvPr/>
        </p:nvSpPr>
        <p:spPr>
          <a:xfrm>
            <a:off x="1523975" y="2108800"/>
            <a:ext cx="701700" cy="701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19">
            <a:hlinkClick r:id="rId11" action="ppaction://hlinksldjump"/>
          </p:cNvPr>
          <p:cNvSpPr/>
          <p:nvPr/>
        </p:nvSpPr>
        <p:spPr>
          <a:xfrm>
            <a:off x="584775" y="1293650"/>
            <a:ext cx="701700" cy="701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19">
            <a:hlinkClick r:id="rId12" action="ppaction://hlinksldjump"/>
          </p:cNvPr>
          <p:cNvSpPr/>
          <p:nvPr/>
        </p:nvSpPr>
        <p:spPr>
          <a:xfrm>
            <a:off x="1523975" y="1293650"/>
            <a:ext cx="701700" cy="701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19">
            <a:hlinkClick r:id="rId13" action="ppaction://hlinksldjump"/>
          </p:cNvPr>
          <p:cNvSpPr/>
          <p:nvPr/>
        </p:nvSpPr>
        <p:spPr>
          <a:xfrm>
            <a:off x="420914" y="6098625"/>
            <a:ext cx="865561" cy="701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19">
            <a:hlinkClick r:id="rId14" action="ppaction://hlinksldjump"/>
          </p:cNvPr>
          <p:cNvSpPr/>
          <p:nvPr/>
        </p:nvSpPr>
        <p:spPr>
          <a:xfrm>
            <a:off x="1054425" y="5291013"/>
            <a:ext cx="701700" cy="701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20C5E-F408-4B89-9BED-61BC57ECFBA5}"/>
              </a:ext>
            </a:extLst>
          </p:cNvPr>
          <p:cNvSpPr txBox="1"/>
          <p:nvPr/>
        </p:nvSpPr>
        <p:spPr>
          <a:xfrm>
            <a:off x="3859428" y="758881"/>
            <a:ext cx="1687932" cy="338554"/>
          </a:xfrm>
          <a:prstGeom prst="rect">
            <a:avLst/>
          </a:prstGeom>
          <a:solidFill>
            <a:srgbClr val="585858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Первый этаж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2368DA-D9DD-4710-9047-549852BF6688}"/>
              </a:ext>
            </a:extLst>
          </p:cNvPr>
          <p:cNvSpPr txBox="1"/>
          <p:nvPr/>
        </p:nvSpPr>
        <p:spPr>
          <a:xfrm>
            <a:off x="3859428" y="1288362"/>
            <a:ext cx="2694432" cy="307777"/>
          </a:xfrm>
          <a:prstGeom prst="rect">
            <a:avLst/>
          </a:prstGeom>
          <a:gradFill flip="none" rotWithShape="1">
            <a:gsLst>
              <a:gs pos="0">
                <a:srgbClr val="585858">
                  <a:shade val="30000"/>
                  <a:satMod val="115000"/>
                </a:srgbClr>
              </a:gs>
              <a:gs pos="50000">
                <a:srgbClr val="585858">
                  <a:shade val="67500"/>
                  <a:satMod val="115000"/>
                </a:srgbClr>
              </a:gs>
              <a:gs pos="100000">
                <a:srgbClr val="585858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Добро пожаловать!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C95700-847C-4414-8B3A-1B983AC6544D}"/>
              </a:ext>
            </a:extLst>
          </p:cNvPr>
          <p:cNvSpPr txBox="1"/>
          <p:nvPr/>
        </p:nvSpPr>
        <p:spPr>
          <a:xfrm>
            <a:off x="3871620" y="1893034"/>
            <a:ext cx="1687932" cy="338554"/>
          </a:xfrm>
          <a:prstGeom prst="rect">
            <a:avLst/>
          </a:prstGeom>
          <a:solidFill>
            <a:srgbClr val="585858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Второй этаж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697A4F-C42C-42ED-9471-95732665636F}"/>
              </a:ext>
            </a:extLst>
          </p:cNvPr>
          <p:cNvSpPr txBox="1"/>
          <p:nvPr/>
        </p:nvSpPr>
        <p:spPr>
          <a:xfrm>
            <a:off x="4419600" y="2290019"/>
            <a:ext cx="1822704" cy="276999"/>
          </a:xfrm>
          <a:prstGeom prst="rect">
            <a:avLst/>
          </a:prstGeom>
          <a:solidFill>
            <a:srgbClr val="040404"/>
          </a:solidFill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Первые шаги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6B25CD-666B-4097-B21E-C05EB0206CB8}"/>
              </a:ext>
            </a:extLst>
          </p:cNvPr>
          <p:cNvSpPr txBox="1"/>
          <p:nvPr/>
        </p:nvSpPr>
        <p:spPr>
          <a:xfrm>
            <a:off x="4425696" y="2631684"/>
            <a:ext cx="1816608" cy="276999"/>
          </a:xfrm>
          <a:prstGeom prst="rect">
            <a:avLst/>
          </a:prstGeom>
          <a:solidFill>
            <a:srgbClr val="040404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Отыщи нас!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6D1924-DB5D-41F6-A911-C736266A6F8B}"/>
              </a:ext>
            </a:extLst>
          </p:cNvPr>
          <p:cNvSpPr txBox="1"/>
          <p:nvPr/>
        </p:nvSpPr>
        <p:spPr>
          <a:xfrm>
            <a:off x="3871620" y="3027187"/>
            <a:ext cx="1687932" cy="338554"/>
          </a:xfrm>
          <a:prstGeom prst="rect">
            <a:avLst/>
          </a:prstGeom>
          <a:solidFill>
            <a:srgbClr val="040404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Третий этаж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387685-F344-45B1-9F3D-6C5AB5510617}"/>
              </a:ext>
            </a:extLst>
          </p:cNvPr>
          <p:cNvSpPr txBox="1"/>
          <p:nvPr/>
        </p:nvSpPr>
        <p:spPr>
          <a:xfrm>
            <a:off x="4402461" y="3427213"/>
            <a:ext cx="1327779" cy="284186"/>
          </a:xfrm>
          <a:prstGeom prst="rect">
            <a:avLst/>
          </a:prstGeom>
          <a:solidFill>
            <a:srgbClr val="040404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Найди границы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0496BC-E477-470F-8CA7-D4AB227FAC4C}"/>
              </a:ext>
            </a:extLst>
          </p:cNvPr>
          <p:cNvSpPr txBox="1"/>
          <p:nvPr/>
        </p:nvSpPr>
        <p:spPr>
          <a:xfrm>
            <a:off x="4419600" y="3763506"/>
            <a:ext cx="3289494" cy="276999"/>
          </a:xfrm>
          <a:prstGeom prst="rect">
            <a:avLst/>
          </a:prstGeom>
          <a:solidFill>
            <a:srgbClr val="040404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Виды предложений по цели высказывания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595433-15D5-4DD3-A077-0E1494B8C493}"/>
              </a:ext>
            </a:extLst>
          </p:cNvPr>
          <p:cNvSpPr txBox="1"/>
          <p:nvPr/>
        </p:nvSpPr>
        <p:spPr>
          <a:xfrm>
            <a:off x="3859428" y="4184597"/>
            <a:ext cx="1870812" cy="338554"/>
          </a:xfrm>
          <a:prstGeom prst="rect">
            <a:avLst/>
          </a:prstGeom>
          <a:solidFill>
            <a:srgbClr val="040404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Четвёртый этаж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D2DAA4-4539-4929-9F19-D7AB5B0220ED}"/>
              </a:ext>
            </a:extLst>
          </p:cNvPr>
          <p:cNvSpPr txBox="1"/>
          <p:nvPr/>
        </p:nvSpPr>
        <p:spPr>
          <a:xfrm>
            <a:off x="4419600" y="4583309"/>
            <a:ext cx="1822704" cy="276999"/>
          </a:xfrm>
          <a:prstGeom prst="rect">
            <a:avLst/>
          </a:prstGeom>
          <a:solidFill>
            <a:srgbClr val="040404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Знаки. Знаки? Знаки!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F517F2-D73C-45A0-B12E-79AECDCC9DF5}"/>
              </a:ext>
            </a:extLst>
          </p:cNvPr>
          <p:cNvSpPr txBox="1"/>
          <p:nvPr/>
        </p:nvSpPr>
        <p:spPr>
          <a:xfrm>
            <a:off x="4425696" y="4910460"/>
            <a:ext cx="1816608" cy="276999"/>
          </a:xfrm>
          <a:prstGeom prst="rect">
            <a:avLst/>
          </a:prstGeom>
          <a:solidFill>
            <a:srgbClr val="040404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Обращение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9EF19A-6AD5-41BA-B2BF-0A06522CF0B0}"/>
              </a:ext>
            </a:extLst>
          </p:cNvPr>
          <p:cNvSpPr txBox="1"/>
          <p:nvPr/>
        </p:nvSpPr>
        <p:spPr>
          <a:xfrm>
            <a:off x="3859428" y="5291013"/>
            <a:ext cx="1687932" cy="338554"/>
          </a:xfrm>
          <a:prstGeom prst="rect">
            <a:avLst/>
          </a:prstGeom>
          <a:solidFill>
            <a:srgbClr val="040404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Пятый этаж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C92F2-87A0-4812-AA3F-6C49BF82B8FE}"/>
              </a:ext>
            </a:extLst>
          </p:cNvPr>
          <p:cNvSpPr txBox="1"/>
          <p:nvPr/>
        </p:nvSpPr>
        <p:spPr>
          <a:xfrm>
            <a:off x="4419600" y="5685457"/>
            <a:ext cx="1687932" cy="461665"/>
          </a:xfrm>
          <a:prstGeom prst="rect">
            <a:avLst/>
          </a:prstGeom>
          <a:solidFill>
            <a:srgbClr val="040404"/>
          </a:solidFill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в предложении главный?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322D1A-75C8-40F8-B6C2-36FCA40442E3}"/>
              </a:ext>
            </a:extLst>
          </p:cNvPr>
          <p:cNvSpPr txBox="1"/>
          <p:nvPr/>
        </p:nvSpPr>
        <p:spPr>
          <a:xfrm>
            <a:off x="4425696" y="6258929"/>
            <a:ext cx="1816608" cy="276999"/>
          </a:xfrm>
          <a:prstGeom prst="rect">
            <a:avLst/>
          </a:prstGeom>
          <a:solidFill>
            <a:srgbClr val="040404"/>
          </a:solidFill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Всё сумею!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7397ED5-31DD-400A-A364-16E6A60041F0}"/>
              </a:ext>
            </a:extLst>
          </p:cNvPr>
          <p:cNvSpPr txBox="1"/>
          <p:nvPr/>
        </p:nvSpPr>
        <p:spPr>
          <a:xfrm>
            <a:off x="7974228" y="758881"/>
            <a:ext cx="1687932" cy="338554"/>
          </a:xfrm>
          <a:prstGeom prst="rect">
            <a:avLst/>
          </a:prstGeom>
          <a:solidFill>
            <a:srgbClr val="040404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Шестой этаж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7890D7-FA48-4DB2-AF25-9502D78FBF53}"/>
              </a:ext>
            </a:extLst>
          </p:cNvPr>
          <p:cNvSpPr txBox="1"/>
          <p:nvPr/>
        </p:nvSpPr>
        <p:spPr>
          <a:xfrm>
            <a:off x="8741848" y="1121594"/>
            <a:ext cx="1822704" cy="461665"/>
          </a:xfrm>
          <a:prstGeom prst="rect">
            <a:avLst/>
          </a:prstGeom>
          <a:solidFill>
            <a:srgbClr val="040404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Распространённые и нераспространённые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C70871-4990-402B-9684-0A4296B27C04}"/>
              </a:ext>
            </a:extLst>
          </p:cNvPr>
          <p:cNvSpPr txBox="1"/>
          <p:nvPr/>
        </p:nvSpPr>
        <p:spPr>
          <a:xfrm>
            <a:off x="8747943" y="1594481"/>
            <a:ext cx="1816608" cy="276999"/>
          </a:xfrm>
          <a:prstGeom prst="rect">
            <a:avLst/>
          </a:prstGeom>
          <a:solidFill>
            <a:srgbClr val="040404"/>
          </a:solidFill>
        </p:spPr>
        <p:txBody>
          <a:bodyPr wrap="square" rtlCol="0">
            <a:spAutoFit/>
          </a:bodyPr>
          <a:lstStyle/>
          <a:p>
            <a:r>
              <a:rPr lang="ru-RU" sz="1200" smtClean="0">
                <a:solidFill>
                  <a:schemeClr val="bg1"/>
                </a:solidFill>
              </a:rPr>
              <a:t>Словосочетания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A5D8D7-582C-4DB1-8B85-9D66E3502252}"/>
              </a:ext>
            </a:extLst>
          </p:cNvPr>
          <p:cNvSpPr txBox="1"/>
          <p:nvPr/>
        </p:nvSpPr>
        <p:spPr>
          <a:xfrm>
            <a:off x="7974228" y="1922921"/>
            <a:ext cx="1687932" cy="338554"/>
          </a:xfrm>
          <a:prstGeom prst="rect">
            <a:avLst/>
          </a:prstGeom>
          <a:solidFill>
            <a:srgbClr val="040404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Седьмой этаж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78279D-B0A7-4DA2-8C64-86E7CE03B18E}"/>
              </a:ext>
            </a:extLst>
          </p:cNvPr>
          <p:cNvSpPr txBox="1"/>
          <p:nvPr/>
        </p:nvSpPr>
        <p:spPr>
          <a:xfrm>
            <a:off x="8741848" y="2419967"/>
            <a:ext cx="1687932" cy="276999"/>
          </a:xfrm>
          <a:prstGeom prst="rect">
            <a:avLst/>
          </a:prstGeom>
          <a:solidFill>
            <a:srgbClr val="040404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Схемы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C6E72D9-7836-4C59-BD38-A4980DA170D0}"/>
              </a:ext>
            </a:extLst>
          </p:cNvPr>
          <p:cNvSpPr txBox="1"/>
          <p:nvPr/>
        </p:nvSpPr>
        <p:spPr>
          <a:xfrm>
            <a:off x="7974228" y="3051937"/>
            <a:ext cx="1687932" cy="338554"/>
          </a:xfrm>
          <a:prstGeom prst="rect">
            <a:avLst/>
          </a:prstGeom>
          <a:solidFill>
            <a:srgbClr val="040404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Восьмой этаж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A4A17B5-5355-4536-974C-7F4BADDDB34B}"/>
              </a:ext>
            </a:extLst>
          </p:cNvPr>
          <p:cNvSpPr txBox="1"/>
          <p:nvPr/>
        </p:nvSpPr>
        <p:spPr>
          <a:xfrm>
            <a:off x="8741848" y="3427213"/>
            <a:ext cx="1687932" cy="276999"/>
          </a:xfrm>
          <a:prstGeom prst="rect">
            <a:avLst/>
          </a:prstGeom>
          <a:solidFill>
            <a:srgbClr val="040404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Простые/сложные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E17631-B98E-4FB6-ACF5-D801CA03488D}"/>
              </a:ext>
            </a:extLst>
          </p:cNvPr>
          <p:cNvSpPr txBox="1"/>
          <p:nvPr/>
        </p:nvSpPr>
        <p:spPr>
          <a:xfrm>
            <a:off x="8741848" y="3769444"/>
            <a:ext cx="1940665" cy="276999"/>
          </a:xfrm>
          <a:prstGeom prst="rect">
            <a:avLst/>
          </a:prstGeom>
          <a:solidFill>
            <a:srgbClr val="040404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Сложные предложения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84ECC58-7693-4AFF-9A4F-01A58CE1EB06}"/>
              </a:ext>
            </a:extLst>
          </p:cNvPr>
          <p:cNvSpPr txBox="1"/>
          <p:nvPr/>
        </p:nvSpPr>
        <p:spPr>
          <a:xfrm>
            <a:off x="7974228" y="4184597"/>
            <a:ext cx="1687932" cy="338554"/>
          </a:xfrm>
          <a:prstGeom prst="rect">
            <a:avLst/>
          </a:prstGeom>
          <a:solidFill>
            <a:srgbClr val="040404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Девятый этаж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A526E68-E99D-4159-93D2-E62EF347E60A}"/>
              </a:ext>
            </a:extLst>
          </p:cNvPr>
          <p:cNvSpPr txBox="1"/>
          <p:nvPr/>
        </p:nvSpPr>
        <p:spPr>
          <a:xfrm>
            <a:off x="8648293" y="4672874"/>
            <a:ext cx="2614793" cy="276999"/>
          </a:xfrm>
          <a:prstGeom prst="rect">
            <a:avLst/>
          </a:prstGeom>
          <a:solidFill>
            <a:srgbClr val="040404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Однородные члены предложения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54AD175-5EC9-4AEA-8632-96FBAAC68FA5}"/>
              </a:ext>
            </a:extLst>
          </p:cNvPr>
          <p:cNvSpPr txBox="1"/>
          <p:nvPr/>
        </p:nvSpPr>
        <p:spPr>
          <a:xfrm>
            <a:off x="8648294" y="4984726"/>
            <a:ext cx="1816608" cy="276999"/>
          </a:xfrm>
          <a:prstGeom prst="rect">
            <a:avLst/>
          </a:prstGeom>
          <a:solidFill>
            <a:srgbClr val="040404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Соедини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F5AA81-366A-4180-BB54-F6629A5A1E7C}"/>
              </a:ext>
            </a:extLst>
          </p:cNvPr>
          <p:cNvSpPr txBox="1"/>
          <p:nvPr/>
        </p:nvSpPr>
        <p:spPr>
          <a:xfrm>
            <a:off x="8211972" y="5317700"/>
            <a:ext cx="1687932" cy="338554"/>
          </a:xfrm>
          <a:prstGeom prst="rect">
            <a:avLst/>
          </a:prstGeom>
          <a:solidFill>
            <a:srgbClr val="040404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Десятый этаж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6143D4-15FF-404F-93A4-DE4D042417E8}"/>
              </a:ext>
            </a:extLst>
          </p:cNvPr>
          <p:cNvSpPr txBox="1"/>
          <p:nvPr/>
        </p:nvSpPr>
        <p:spPr>
          <a:xfrm>
            <a:off x="8741848" y="5824251"/>
            <a:ext cx="1816608" cy="276999"/>
          </a:xfrm>
          <a:prstGeom prst="rect">
            <a:avLst/>
          </a:prstGeom>
          <a:solidFill>
            <a:srgbClr val="040404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Сюрприз!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4" name="Google Shape;1233;p19">
            <a:hlinkClick r:id="" action="ppaction://hlinkshowjump?jump=endshow"/>
          </p:cNvPr>
          <p:cNvSpPr/>
          <p:nvPr/>
        </p:nvSpPr>
        <p:spPr>
          <a:xfrm>
            <a:off x="1442044" y="6035313"/>
            <a:ext cx="865561" cy="701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37">
            <a:hlinkClick r:id="rId4" action="ppaction://hlinksldjump"/>
          </p:cNvPr>
          <p:cNvSpPr/>
          <p:nvPr/>
        </p:nvSpPr>
        <p:spPr>
          <a:xfrm>
            <a:off x="9009325" y="1119450"/>
            <a:ext cx="2792700" cy="48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363;p37">
            <a:extLst>
              <a:ext uri="{FF2B5EF4-FFF2-40B4-BE49-F238E27FC236}">
                <a16:creationId xmlns:a16="http://schemas.microsoft.com/office/drawing/2014/main" id="{6C70BB75-2587-4FD6-9664-AB14677D84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279425" y="172956"/>
            <a:ext cx="2252500" cy="7635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lvl="0" algn="ctr"/>
            <a:r>
              <a:rPr lang="ru-RU" dirty="0" smtClean="0"/>
              <a:t>Схемы</a:t>
            </a:r>
            <a:endParaRPr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FC036EA-D0B3-4F4E-848A-DE4827C167BA}"/>
              </a:ext>
            </a:extLst>
          </p:cNvPr>
          <p:cNvSpPr/>
          <p:nvPr/>
        </p:nvSpPr>
        <p:spPr>
          <a:xfrm>
            <a:off x="90123" y="2120124"/>
            <a:ext cx="3006035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Улетели перелётные птицы.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F87E5AF-6677-4531-8D9B-ED94D65D2C7C}"/>
              </a:ext>
            </a:extLst>
          </p:cNvPr>
          <p:cNvSpPr/>
          <p:nvPr/>
        </p:nvSpPr>
        <p:spPr>
          <a:xfrm>
            <a:off x="46724" y="2983064"/>
            <a:ext cx="2959651" cy="106415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Наступили первые холода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7A7A8FA-F333-4D56-B800-3BC55D48FDCE}"/>
              </a:ext>
            </a:extLst>
          </p:cNvPr>
          <p:cNvSpPr/>
          <p:nvPr/>
        </p:nvSpPr>
        <p:spPr>
          <a:xfrm>
            <a:off x="46724" y="4361517"/>
            <a:ext cx="2959651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Сковал мороз реки.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7CD0EF-3ADD-4FFC-B20E-21DAE9FC593A}"/>
              </a:ext>
            </a:extLst>
          </p:cNvPr>
          <p:cNvSpPr txBox="1"/>
          <p:nvPr/>
        </p:nvSpPr>
        <p:spPr>
          <a:xfrm>
            <a:off x="1930619" y="253785"/>
            <a:ext cx="5820229" cy="510778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Подбери предложения к схемам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2BD52933-D756-4D8C-838A-672640CA006A}"/>
              </a:ext>
            </a:extLst>
          </p:cNvPr>
          <p:cNvSpPr/>
          <p:nvPr/>
        </p:nvSpPr>
        <p:spPr>
          <a:xfrm>
            <a:off x="3339592" y="3900840"/>
            <a:ext cx="2496497" cy="92135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лесу звери ищут пищу.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9FC40335-0334-494B-BDC4-97C286449B7D}"/>
              </a:ext>
            </a:extLst>
          </p:cNvPr>
          <p:cNvSpPr/>
          <p:nvPr/>
        </p:nvSpPr>
        <p:spPr>
          <a:xfrm>
            <a:off x="3325442" y="5113690"/>
            <a:ext cx="2422380" cy="136342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Часто идёт пушистый снег.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9CDA275F-4B19-49A1-AA97-3945D9F36A70}"/>
              </a:ext>
            </a:extLst>
          </p:cNvPr>
          <p:cNvSpPr/>
          <p:nvPr/>
        </p:nvSpPr>
        <p:spPr>
          <a:xfrm>
            <a:off x="3465701" y="2116086"/>
            <a:ext cx="2244281" cy="1492913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рябине сидит красногрудый снегирь.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89AD15D8-4A99-4C3F-9DCB-0A742000894B}"/>
              </a:ext>
            </a:extLst>
          </p:cNvPr>
          <p:cNvSpPr/>
          <p:nvPr/>
        </p:nvSpPr>
        <p:spPr>
          <a:xfrm>
            <a:off x="6273282" y="4818616"/>
            <a:ext cx="2327133" cy="1208721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Пернатым голодно зимой.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5D179FDC-4715-4578-A30A-79DEC700DDE7}"/>
              </a:ext>
            </a:extLst>
          </p:cNvPr>
          <p:cNvSpPr/>
          <p:nvPr/>
        </p:nvSpPr>
        <p:spPr>
          <a:xfrm>
            <a:off x="6203768" y="2120124"/>
            <a:ext cx="2402108" cy="8629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Летят с неба снежинки.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DAB76686-1127-41BD-8814-5413B7F6EF7B}"/>
              </a:ext>
            </a:extLst>
          </p:cNvPr>
          <p:cNvSpPr/>
          <p:nvPr/>
        </p:nvSpPr>
        <p:spPr>
          <a:xfrm>
            <a:off x="6186790" y="3309396"/>
            <a:ext cx="2443243" cy="118288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Прилетели к кормушке птицы.</a:t>
            </a:r>
          </a:p>
        </p:txBody>
      </p:sp>
      <p:pic>
        <p:nvPicPr>
          <p:cNvPr id="1028" name="Picture 4" descr="https://dbimg.eu/i/zjsez5o95m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4" b="25345"/>
          <a:stretch/>
        </p:blipFill>
        <p:spPr bwMode="auto">
          <a:xfrm>
            <a:off x="369344" y="1044456"/>
            <a:ext cx="2517590" cy="63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bimg.eu/i/jpe55ydg5x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b="26324"/>
          <a:stretch/>
        </p:blipFill>
        <p:spPr bwMode="auto">
          <a:xfrm>
            <a:off x="3192340" y="1044456"/>
            <a:ext cx="2688584" cy="66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dbimg.eu/i/sfvebkriut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5" t="14956" b="23303"/>
          <a:stretch/>
        </p:blipFill>
        <p:spPr bwMode="auto">
          <a:xfrm>
            <a:off x="6057806" y="1044456"/>
            <a:ext cx="2694032" cy="66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5" grpId="0" animBg="1"/>
      <p:bldP spid="17" grpId="0" animBg="1"/>
      <p:bldP spid="18" grpId="0" animBg="1"/>
      <p:bldP spid="20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0000"/>
          </a:schemeClr>
        </a:solidFill>
        <a:effectLst/>
      </p:bgPr>
    </p:bg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39">
            <a:hlinkClick r:id="rId3" action="ppaction://hlinksldjump"/>
          </p:cNvPr>
          <p:cNvSpPr/>
          <p:nvPr/>
        </p:nvSpPr>
        <p:spPr>
          <a:xfrm>
            <a:off x="8463525" y="1977150"/>
            <a:ext cx="3285300" cy="42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39">
            <a:hlinkClick r:id="rId4" action="ppaction://hlinksldjump"/>
          </p:cNvPr>
          <p:cNvSpPr/>
          <p:nvPr/>
        </p:nvSpPr>
        <p:spPr>
          <a:xfrm>
            <a:off x="875425" y="1651075"/>
            <a:ext cx="2271900" cy="3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39">
            <a:hlinkClick r:id="rId5" action="ppaction://hlinksldjump"/>
          </p:cNvPr>
          <p:cNvSpPr/>
          <p:nvPr/>
        </p:nvSpPr>
        <p:spPr>
          <a:xfrm>
            <a:off x="4249500" y="1651075"/>
            <a:ext cx="2271900" cy="3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DDAA574-7CF5-4E27-A971-B2E6B4F878E8}"/>
              </a:ext>
            </a:extLst>
          </p:cNvPr>
          <p:cNvSpPr txBox="1"/>
          <p:nvPr/>
        </p:nvSpPr>
        <p:spPr>
          <a:xfrm>
            <a:off x="1563463" y="2621279"/>
            <a:ext cx="841248" cy="415498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ru-RU" sz="1050" b="1" dirty="0" smtClean="0"/>
              <a:t>Простые/сложные</a:t>
            </a:r>
            <a:endParaRPr lang="ru-RU" sz="1050" b="1" dirty="0"/>
          </a:p>
        </p:txBody>
      </p:sp>
      <p:sp>
        <p:nvSpPr>
          <p:cNvPr id="6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36FC22D0-B5F3-4097-B5D6-69791682A516}"/>
              </a:ext>
            </a:extLst>
          </p:cNvPr>
          <p:cNvSpPr txBox="1"/>
          <p:nvPr/>
        </p:nvSpPr>
        <p:spPr>
          <a:xfrm>
            <a:off x="4777817" y="2606765"/>
            <a:ext cx="1202072" cy="415498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/>
              <a:t>Сложные предложения</a:t>
            </a:r>
            <a:endParaRPr lang="ru-RU" sz="105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5D6A17-3D01-4EEC-B635-A38D6CF0447D}"/>
              </a:ext>
            </a:extLst>
          </p:cNvPr>
          <p:cNvSpPr txBox="1"/>
          <p:nvPr/>
        </p:nvSpPr>
        <p:spPr>
          <a:xfrm>
            <a:off x="9718260" y="1342101"/>
            <a:ext cx="746801" cy="276999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ЭТАЖ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05" y="3106057"/>
            <a:ext cx="2893191" cy="3751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40">
            <a:hlinkClick r:id="rId4" action="ppaction://hlinksldjump"/>
          </p:cNvPr>
          <p:cNvSpPr/>
          <p:nvPr/>
        </p:nvSpPr>
        <p:spPr>
          <a:xfrm>
            <a:off x="9009325" y="1119450"/>
            <a:ext cx="2792700" cy="48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384;p40">
            <a:extLst>
              <a:ext uri="{FF2B5EF4-FFF2-40B4-BE49-F238E27FC236}">
                <a16:creationId xmlns:a16="http://schemas.microsoft.com/office/drawing/2014/main" id="{410DA3FD-3149-4472-B3E3-1E0129EFBA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009325" y="157827"/>
            <a:ext cx="3182675" cy="7635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ru-RU" sz="2400" dirty="0" smtClean="0"/>
              <a:t>Простые/сложные</a:t>
            </a:r>
            <a:endParaRPr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22FDBD-8E58-4CA0-A28D-3BB313B4C9EE}"/>
              </a:ext>
            </a:extLst>
          </p:cNvPr>
          <p:cNvSpPr txBox="1"/>
          <p:nvPr/>
        </p:nvSpPr>
        <p:spPr>
          <a:xfrm>
            <a:off x="85553" y="381863"/>
            <a:ext cx="2537095" cy="1464231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ru-RU" sz="2000" b="1" dirty="0"/>
              <a:t>Сколько грамматических основ в сложном предложении?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6957DC2-C66D-4A91-8328-4013D5DC42A1}"/>
              </a:ext>
            </a:extLst>
          </p:cNvPr>
          <p:cNvSpPr/>
          <p:nvPr/>
        </p:nvSpPr>
        <p:spPr>
          <a:xfrm>
            <a:off x="238775" y="3706849"/>
            <a:ext cx="2061028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Только одна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71CA2AF-3D90-441A-9A94-26BDE7375E7C}"/>
              </a:ext>
            </a:extLst>
          </p:cNvPr>
          <p:cNvSpPr/>
          <p:nvPr/>
        </p:nvSpPr>
        <p:spPr>
          <a:xfrm>
            <a:off x="238775" y="2885391"/>
            <a:ext cx="2061028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Только две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44DAC80C-DA6C-4E1D-B212-0A6556AF03AC}"/>
              </a:ext>
            </a:extLst>
          </p:cNvPr>
          <p:cNvSpPr/>
          <p:nvPr/>
        </p:nvSpPr>
        <p:spPr>
          <a:xfrm>
            <a:off x="238775" y="2063933"/>
            <a:ext cx="2061028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Две или более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926DD9-6369-4DA3-BBA8-D6665AE2EC28}"/>
              </a:ext>
            </a:extLst>
          </p:cNvPr>
          <p:cNvSpPr txBox="1"/>
          <p:nvPr/>
        </p:nvSpPr>
        <p:spPr>
          <a:xfrm>
            <a:off x="2709887" y="359490"/>
            <a:ext cx="2738168" cy="1804749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Укажи предложение, в котором пропущены запятые.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97D876-2A89-4094-AA4A-C076CD076AD2}"/>
              </a:ext>
            </a:extLst>
          </p:cNvPr>
          <p:cNvSpPr txBox="1"/>
          <p:nvPr/>
        </p:nvSpPr>
        <p:spPr>
          <a:xfrm>
            <a:off x="5520466" y="324728"/>
            <a:ext cx="3386948" cy="2145268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Какими простыми предложениями можно заменить сложное </a:t>
            </a:r>
            <a:r>
              <a:rPr lang="ru-RU" sz="2000" b="1" dirty="0" smtClean="0"/>
              <a:t>«</a:t>
            </a:r>
            <a:r>
              <a:rPr lang="ru-RU" sz="2000" b="1" dirty="0"/>
              <a:t>Идёт мелкий дождь, мокрая листва не шуршит под </a:t>
            </a:r>
            <a:r>
              <a:rPr lang="ru-RU" sz="2000" b="1" dirty="0" smtClean="0"/>
              <a:t>ногами».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: скругленные углы 20">
            <a:extLst>
              <a:ext uri="{FF2B5EF4-FFF2-40B4-BE49-F238E27FC236}">
                <a16:creationId xmlns:a16="http://schemas.microsoft.com/office/drawing/2014/main" id="{4E51A72F-623E-4604-890C-EA4CEB77007E}"/>
              </a:ext>
            </a:extLst>
          </p:cNvPr>
          <p:cNvSpPr/>
          <p:nvPr/>
        </p:nvSpPr>
        <p:spPr>
          <a:xfrm>
            <a:off x="5589892" y="2612573"/>
            <a:ext cx="3248096" cy="81954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</a:rPr>
              <a:t>Идёт мелкий дождь.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: скругленные углы 20">
            <a:extLst>
              <a:ext uri="{FF2B5EF4-FFF2-40B4-BE49-F238E27FC236}">
                <a16:creationId xmlns:a16="http://schemas.microsoft.com/office/drawing/2014/main" id="{4E51A72F-623E-4604-890C-EA4CEB77007E}"/>
              </a:ext>
            </a:extLst>
          </p:cNvPr>
          <p:cNvSpPr/>
          <p:nvPr/>
        </p:nvSpPr>
        <p:spPr>
          <a:xfrm>
            <a:off x="5601264" y="4546000"/>
            <a:ext cx="3257948" cy="81954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</a:rPr>
              <a:t>Мокрая </a:t>
            </a:r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листва не шуршит под ногами</a:t>
            </a: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ru-RU" sz="2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: скругленные углы 21">
            <a:extLst>
              <a:ext uri="{FF2B5EF4-FFF2-40B4-BE49-F238E27FC236}">
                <a16:creationId xmlns:a16="http://schemas.microsoft.com/office/drawing/2014/main" id="{5D179FDC-4715-4578-A30A-79DEC700DDE7}"/>
              </a:ext>
            </a:extLst>
          </p:cNvPr>
          <p:cNvSpPr/>
          <p:nvPr/>
        </p:nvSpPr>
        <p:spPr>
          <a:xfrm>
            <a:off x="5601264" y="3582559"/>
            <a:ext cx="3236724" cy="8629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Мелкий дождь.</a:t>
            </a:r>
            <a:endParaRPr lang="ru-RU" sz="20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: скругленные углы 21">
            <a:extLst>
              <a:ext uri="{FF2B5EF4-FFF2-40B4-BE49-F238E27FC236}">
                <a16:creationId xmlns:a16="http://schemas.microsoft.com/office/drawing/2014/main" id="{5D179FDC-4715-4578-A30A-79DEC700DDE7}"/>
              </a:ext>
            </a:extLst>
          </p:cNvPr>
          <p:cNvSpPr/>
          <p:nvPr/>
        </p:nvSpPr>
        <p:spPr>
          <a:xfrm>
            <a:off x="5657933" y="5508125"/>
            <a:ext cx="3257948" cy="8629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шуршит под ногами.</a:t>
            </a:r>
            <a:endParaRPr lang="ru-RU" sz="20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: скругленные углы 12">
            <a:extLst>
              <a:ext uri="{FF2B5EF4-FFF2-40B4-BE49-F238E27FC236}">
                <a16:creationId xmlns:a16="http://schemas.microsoft.com/office/drawing/2014/main" id="{44DAC80C-DA6C-4E1D-B212-0A6556AF03AC}"/>
              </a:ext>
            </a:extLst>
          </p:cNvPr>
          <p:cNvSpPr/>
          <p:nvPr/>
        </p:nvSpPr>
        <p:spPr>
          <a:xfrm>
            <a:off x="2709887" y="3315985"/>
            <a:ext cx="2708668" cy="93950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Была вьюга дул яростный ветер.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: скругленные углы 11">
            <a:extLst>
              <a:ext uri="{FF2B5EF4-FFF2-40B4-BE49-F238E27FC236}">
                <a16:creationId xmlns:a16="http://schemas.microsoft.com/office/drawing/2014/main" id="{071CA2AF-3D90-441A-9A94-26BDE7375E7C}"/>
              </a:ext>
            </a:extLst>
          </p:cNvPr>
          <p:cNvSpPr/>
          <p:nvPr/>
        </p:nvSpPr>
        <p:spPr>
          <a:xfrm>
            <a:off x="2709887" y="4529132"/>
            <a:ext cx="2708668" cy="85328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>
                <a:solidFill>
                  <a:schemeClr val="bg1">
                    <a:lumMod val="10000"/>
                  </a:schemeClr>
                </a:solidFill>
              </a:rPr>
              <a:t>Ребята приносили птицам корм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: скругленные углы 11">
            <a:extLst>
              <a:ext uri="{FF2B5EF4-FFF2-40B4-BE49-F238E27FC236}">
                <a16:creationId xmlns:a16="http://schemas.microsoft.com/office/drawing/2014/main" id="{071CA2AF-3D90-441A-9A94-26BDE7375E7C}"/>
              </a:ext>
            </a:extLst>
          </p:cNvPr>
          <p:cNvSpPr/>
          <p:nvPr/>
        </p:nvSpPr>
        <p:spPr>
          <a:xfrm>
            <a:off x="2709887" y="2469996"/>
            <a:ext cx="2708668" cy="670069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Стояли сильные морозы.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41">
            <a:hlinkClick r:id="rId4" action="ppaction://hlinksldjump"/>
          </p:cNvPr>
          <p:cNvSpPr/>
          <p:nvPr/>
        </p:nvSpPr>
        <p:spPr>
          <a:xfrm>
            <a:off x="398725" y="1119450"/>
            <a:ext cx="2792700" cy="48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391;p41">
            <a:extLst>
              <a:ext uri="{FF2B5EF4-FFF2-40B4-BE49-F238E27FC236}">
                <a16:creationId xmlns:a16="http://schemas.microsoft.com/office/drawing/2014/main" id="{4405C32E-5BAD-42C7-9D84-D48E42E46E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7434" y="110088"/>
            <a:ext cx="5054283" cy="7635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lvl="0"/>
            <a:r>
              <a:rPr lang="ru-RU" dirty="0" smtClean="0"/>
              <a:t>Сложные предложения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60C250-17A1-4A54-80C1-1CCE8880738D}"/>
              </a:ext>
            </a:extLst>
          </p:cNvPr>
          <p:cNvSpPr txBox="1"/>
          <p:nvPr/>
        </p:nvSpPr>
        <p:spPr>
          <a:xfrm>
            <a:off x="5467007" y="248783"/>
            <a:ext cx="6724993" cy="510778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Выдели в тексте сложные предложения.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4AA393EE-2CB8-448B-AB79-0065A402E873}"/>
              </a:ext>
            </a:extLst>
          </p:cNvPr>
          <p:cNvSpPr/>
          <p:nvPr/>
        </p:nvSpPr>
        <p:spPr>
          <a:xfrm>
            <a:off x="3436715" y="1124351"/>
            <a:ext cx="8548913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Берёзки  надели яркие сарафанчики.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1DCF1E87-7DD2-4AD6-AA04-66C4625E923D}"/>
              </a:ext>
            </a:extLst>
          </p:cNvPr>
          <p:cNvSpPr/>
          <p:nvPr/>
        </p:nvSpPr>
        <p:spPr>
          <a:xfrm>
            <a:off x="3436715" y="2009267"/>
            <a:ext cx="8548913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Рябинки  нарядились в разноцветные платья.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55F8676-DE3E-42D5-90B8-BE06DA4DD4BD}"/>
              </a:ext>
            </a:extLst>
          </p:cNvPr>
          <p:cNvSpPr/>
          <p:nvPr/>
        </p:nvSpPr>
        <p:spPr>
          <a:xfrm>
            <a:off x="3436716" y="4030099"/>
            <a:ext cx="8548913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Но скоро налетят злые ветры.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FE277D1-0BA3-4628-A011-4FD6128C4486}"/>
              </a:ext>
            </a:extLst>
          </p:cNvPr>
          <p:cNvSpPr/>
          <p:nvPr/>
        </p:nvSpPr>
        <p:spPr>
          <a:xfrm>
            <a:off x="3436715" y="4797541"/>
            <a:ext cx="8548913" cy="909259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Пойдут холодные дожди, деревья скинут свой прекрасный наряд.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05828E24-2898-49ED-85C5-83037160E135}"/>
              </a:ext>
            </a:extLst>
          </p:cNvPr>
          <p:cNvSpPr/>
          <p:nvPr/>
        </p:nvSpPr>
        <p:spPr>
          <a:xfrm>
            <a:off x="3436717" y="2852490"/>
            <a:ext cx="8548913" cy="846199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Посыпались на землю пёстрые листья, под ними спрятались грибки.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0000"/>
          </a:schemeClr>
        </a:solidFill>
        <a:effectLst/>
      </p:bgPr>
    </p:bg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42">
            <a:hlinkClick r:id="rId3" action="ppaction://hlinksldjump"/>
          </p:cNvPr>
          <p:cNvSpPr/>
          <p:nvPr/>
        </p:nvSpPr>
        <p:spPr>
          <a:xfrm>
            <a:off x="8463525" y="1977150"/>
            <a:ext cx="3285300" cy="42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42">
            <a:hlinkClick r:id="rId4" action="ppaction://hlinksldjump"/>
          </p:cNvPr>
          <p:cNvSpPr/>
          <p:nvPr/>
        </p:nvSpPr>
        <p:spPr>
          <a:xfrm>
            <a:off x="875425" y="1651075"/>
            <a:ext cx="2271900" cy="3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42">
            <a:hlinkClick r:id="rId5" action="ppaction://hlinksldjump"/>
          </p:cNvPr>
          <p:cNvSpPr/>
          <p:nvPr/>
        </p:nvSpPr>
        <p:spPr>
          <a:xfrm>
            <a:off x="4249500" y="1651075"/>
            <a:ext cx="2271900" cy="3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050426-4A4A-4689-8C24-11771B83C945}"/>
              </a:ext>
            </a:extLst>
          </p:cNvPr>
          <p:cNvSpPr txBox="1"/>
          <p:nvPr/>
        </p:nvSpPr>
        <p:spPr>
          <a:xfrm>
            <a:off x="1258669" y="2621279"/>
            <a:ext cx="1470022" cy="415498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/>
              <a:t>Однородные </a:t>
            </a:r>
            <a:r>
              <a:rPr lang="ru-RU" sz="1050" dirty="0"/>
              <a:t>члены </a:t>
            </a:r>
            <a:r>
              <a:rPr lang="ru-RU" sz="1050" dirty="0" smtClean="0"/>
              <a:t>предложения</a:t>
            </a:r>
            <a:endParaRPr lang="ru-RU" sz="1050" b="1" dirty="0"/>
          </a:p>
        </p:txBody>
      </p:sp>
      <p:sp>
        <p:nvSpPr>
          <p:cNvPr id="6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927C07E1-5D20-4B85-966A-FEA3D3EAAB14}"/>
              </a:ext>
            </a:extLst>
          </p:cNvPr>
          <p:cNvSpPr txBox="1"/>
          <p:nvPr/>
        </p:nvSpPr>
        <p:spPr>
          <a:xfrm>
            <a:off x="4966499" y="2606765"/>
            <a:ext cx="841248" cy="253916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ru-RU" sz="1050" b="1" dirty="0" smtClean="0"/>
              <a:t>Соедини</a:t>
            </a:r>
            <a:endParaRPr lang="ru-RU" sz="105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ECF732-F384-494E-AC4D-757E5B81DFB3}"/>
              </a:ext>
            </a:extLst>
          </p:cNvPr>
          <p:cNvSpPr txBox="1"/>
          <p:nvPr/>
        </p:nvSpPr>
        <p:spPr>
          <a:xfrm>
            <a:off x="9718260" y="1342101"/>
            <a:ext cx="746801" cy="276999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ЭТАЖ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51817" y="3236685"/>
            <a:ext cx="2893191" cy="3751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p43">
            <a:hlinkClick r:id="rId4" action="ppaction://hlinksldjump"/>
          </p:cNvPr>
          <p:cNvSpPr/>
          <p:nvPr/>
        </p:nvSpPr>
        <p:spPr>
          <a:xfrm>
            <a:off x="9009325" y="1119450"/>
            <a:ext cx="2792700" cy="48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405;p43">
            <a:extLst>
              <a:ext uri="{FF2B5EF4-FFF2-40B4-BE49-F238E27FC236}">
                <a16:creationId xmlns:a16="http://schemas.microsoft.com/office/drawing/2014/main" id="{0495A35D-0ADC-416A-BBE8-C771ECE6C5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7465" y="58169"/>
            <a:ext cx="7373050" cy="7635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lvl="0"/>
            <a:r>
              <a:rPr lang="ru-RU" dirty="0" smtClean="0"/>
              <a:t>Однородные члены предложения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CDCA1-01F5-4802-9BD1-919D9D9CBAD4}"/>
              </a:ext>
            </a:extLst>
          </p:cNvPr>
          <p:cNvSpPr txBox="1"/>
          <p:nvPr/>
        </p:nvSpPr>
        <p:spPr>
          <a:xfrm>
            <a:off x="120638" y="997423"/>
            <a:ext cx="4136382" cy="919401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Отметьте неправильное высказывание.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83373E7-B001-45F6-8DC9-4D275B91A3E2}"/>
              </a:ext>
            </a:extLst>
          </p:cNvPr>
          <p:cNvSpPr/>
          <p:nvPr/>
        </p:nvSpPr>
        <p:spPr>
          <a:xfrm>
            <a:off x="121392" y="2121008"/>
            <a:ext cx="4117458" cy="888029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Однородные члены предложения относятся к одному и тому же слову.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9902094-BCFF-49EB-93C9-94B6EE9685D3}"/>
              </a:ext>
            </a:extLst>
          </p:cNvPr>
          <p:cNvSpPr/>
          <p:nvPr/>
        </p:nvSpPr>
        <p:spPr>
          <a:xfrm>
            <a:off x="118269" y="4665746"/>
            <a:ext cx="4120581" cy="1328009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Однородные члены предложения отвечают на один и тот же вопрос.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C65B028-E256-4233-A17B-07B9B35548BD}"/>
              </a:ext>
            </a:extLst>
          </p:cNvPr>
          <p:cNvSpPr/>
          <p:nvPr/>
        </p:nvSpPr>
        <p:spPr>
          <a:xfrm>
            <a:off x="118269" y="3269342"/>
            <a:ext cx="4149730" cy="1260027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Однородными членами предложения могут быть все члены предложения кроме главных.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8B8D3F-6EC2-4E34-841B-C10D394737EC}"/>
              </a:ext>
            </a:extLst>
          </p:cNvPr>
          <p:cNvSpPr txBox="1"/>
          <p:nvPr/>
        </p:nvSpPr>
        <p:spPr>
          <a:xfrm>
            <a:off x="4556963" y="997422"/>
            <a:ext cx="4408557" cy="919401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ru-RU" sz="2400" b="1" dirty="0"/>
              <a:t>В каком из предложений есть однородные члены?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: скругленные углы 10">
            <a:extLst>
              <a:ext uri="{FF2B5EF4-FFF2-40B4-BE49-F238E27FC236}">
                <a16:creationId xmlns:a16="http://schemas.microsoft.com/office/drawing/2014/main" id="{09902094-BCFF-49EB-93C9-94B6EE9685D3}"/>
              </a:ext>
            </a:extLst>
          </p:cNvPr>
          <p:cNvSpPr/>
          <p:nvPr/>
        </p:nvSpPr>
        <p:spPr>
          <a:xfrm>
            <a:off x="4556963" y="2107774"/>
            <a:ext cx="4408557" cy="90126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По стволу сосны настойчиво стучал клювом дятел.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: скругленные углы 10">
            <a:extLst>
              <a:ext uri="{FF2B5EF4-FFF2-40B4-BE49-F238E27FC236}">
                <a16:creationId xmlns:a16="http://schemas.microsoft.com/office/drawing/2014/main" id="{09902094-BCFF-49EB-93C9-94B6EE9685D3}"/>
              </a:ext>
            </a:extLst>
          </p:cNvPr>
          <p:cNvSpPr/>
          <p:nvPr/>
        </p:nvSpPr>
        <p:spPr>
          <a:xfrm>
            <a:off x="4556963" y="3239125"/>
            <a:ext cx="4408557" cy="980306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По стволам сосен стучали клювами дятлы.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: скругленные углы 12">
            <a:extLst>
              <a:ext uri="{FF2B5EF4-FFF2-40B4-BE49-F238E27FC236}">
                <a16:creationId xmlns:a16="http://schemas.microsoft.com/office/drawing/2014/main" id="{FC65B028-E256-4233-A17B-07B9B35548BD}"/>
              </a:ext>
            </a:extLst>
          </p:cNvPr>
          <p:cNvSpPr/>
          <p:nvPr/>
        </p:nvSpPr>
        <p:spPr>
          <a:xfrm>
            <a:off x="4556962" y="4449518"/>
            <a:ext cx="4408557" cy="90625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По стволу сосны настойчиво и громко стучал клювом дятел.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24" grpId="0" animBg="1"/>
      <p:bldP spid="25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44">
            <a:hlinkClick r:id="rId4" action="ppaction://hlinksldjump"/>
          </p:cNvPr>
          <p:cNvSpPr/>
          <p:nvPr/>
        </p:nvSpPr>
        <p:spPr>
          <a:xfrm>
            <a:off x="398725" y="1119450"/>
            <a:ext cx="2792700" cy="48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412;p44">
            <a:extLst>
              <a:ext uri="{FF2B5EF4-FFF2-40B4-BE49-F238E27FC236}">
                <a16:creationId xmlns:a16="http://schemas.microsoft.com/office/drawing/2014/main" id="{3CABD807-4991-4EB1-8633-F5F15EB26C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52317" y="9909"/>
            <a:ext cx="9840685" cy="100994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Соедини части предложений так, чтобы получились предложения с однородными членами.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1F0B38-50A5-4893-A72D-55FF017494F3}"/>
              </a:ext>
            </a:extLst>
          </p:cNvPr>
          <p:cNvSpPr txBox="1"/>
          <p:nvPr/>
        </p:nvSpPr>
        <p:spPr>
          <a:xfrm>
            <a:off x="3449845" y="1219047"/>
            <a:ext cx="3261555" cy="510778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Лесом шёл,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1B03AF9E-F74B-4D7B-8A9C-8A5E3907AE9F}"/>
              </a:ext>
            </a:extLst>
          </p:cNvPr>
          <p:cNvSpPr/>
          <p:nvPr/>
        </p:nvSpPr>
        <p:spPr>
          <a:xfrm>
            <a:off x="8528335" y="4580559"/>
            <a:ext cx="2160237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В, 2 – Г, 4 - А 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0221CBCF-E509-4CF6-B0D6-AE6508CCE6CA}"/>
              </a:ext>
            </a:extLst>
          </p:cNvPr>
          <p:cNvSpPr/>
          <p:nvPr/>
        </p:nvSpPr>
        <p:spPr>
          <a:xfrm>
            <a:off x="8505956" y="5410648"/>
            <a:ext cx="2236061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Б, 2 – Г, 3 - А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1F0B38-50A5-4893-A72D-55FF017494F3}"/>
              </a:ext>
            </a:extLst>
          </p:cNvPr>
          <p:cNvSpPr txBox="1"/>
          <p:nvPr/>
        </p:nvSpPr>
        <p:spPr>
          <a:xfrm>
            <a:off x="3449844" y="2038368"/>
            <a:ext cx="3261556" cy="510778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Ехал в Казань,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1F0B38-50A5-4893-A72D-55FF017494F3}"/>
              </a:ext>
            </a:extLst>
          </p:cNvPr>
          <p:cNvSpPr txBox="1"/>
          <p:nvPr/>
        </p:nvSpPr>
        <p:spPr>
          <a:xfrm>
            <a:off x="7796207" y="2010428"/>
            <a:ext cx="3686630" cy="510778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дров не видел.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1F0B38-50A5-4893-A72D-55FF017494F3}"/>
              </a:ext>
            </a:extLst>
          </p:cNvPr>
          <p:cNvSpPr txBox="1"/>
          <p:nvPr/>
        </p:nvSpPr>
        <p:spPr>
          <a:xfrm>
            <a:off x="3449843" y="2839366"/>
            <a:ext cx="3261557" cy="510778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Сам погибай,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1F0B38-50A5-4893-A72D-55FF017494F3}"/>
              </a:ext>
            </a:extLst>
          </p:cNvPr>
          <p:cNvSpPr txBox="1"/>
          <p:nvPr/>
        </p:nvSpPr>
        <p:spPr>
          <a:xfrm>
            <a:off x="7796206" y="3679299"/>
            <a:ext cx="3655563" cy="510778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попал в Рязань.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1F0B38-50A5-4893-A72D-55FF017494F3}"/>
              </a:ext>
            </a:extLst>
          </p:cNvPr>
          <p:cNvSpPr txBox="1"/>
          <p:nvPr/>
        </p:nvSpPr>
        <p:spPr>
          <a:xfrm>
            <a:off x="7765139" y="1219047"/>
            <a:ext cx="3686631" cy="510778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а товарища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выручай.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1F0B38-50A5-4893-A72D-55FF017494F3}"/>
              </a:ext>
            </a:extLst>
          </p:cNvPr>
          <p:cNvSpPr txBox="1"/>
          <p:nvPr/>
        </p:nvSpPr>
        <p:spPr>
          <a:xfrm>
            <a:off x="3449844" y="3679299"/>
            <a:ext cx="3261557" cy="510778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Совесть без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зубов,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1F0B38-50A5-4893-A72D-55FF017494F3}"/>
              </a:ext>
            </a:extLst>
          </p:cNvPr>
          <p:cNvSpPr txBox="1"/>
          <p:nvPr/>
        </p:nvSpPr>
        <p:spPr>
          <a:xfrm>
            <a:off x="7796207" y="2839366"/>
            <a:ext cx="3655563" cy="510778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 стоять не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велит.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: скругленные углы 16">
            <a:extLst>
              <a:ext uri="{FF2B5EF4-FFF2-40B4-BE49-F238E27FC236}">
                <a16:creationId xmlns:a16="http://schemas.microsoft.com/office/drawing/2014/main" id="{1B03AF9E-F74B-4D7B-8A9C-8A5E3907AE9F}"/>
              </a:ext>
            </a:extLst>
          </p:cNvPr>
          <p:cNvSpPr/>
          <p:nvPr/>
        </p:nvSpPr>
        <p:spPr>
          <a:xfrm>
            <a:off x="3839146" y="5410648"/>
            <a:ext cx="2160237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– В, 3 – А, 4 - Г 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: скругленные углы 16">
            <a:extLst>
              <a:ext uri="{FF2B5EF4-FFF2-40B4-BE49-F238E27FC236}">
                <a16:creationId xmlns:a16="http://schemas.microsoft.com/office/drawing/2014/main" id="{1B03AF9E-F74B-4D7B-8A9C-8A5E3907AE9F}"/>
              </a:ext>
            </a:extLst>
          </p:cNvPr>
          <p:cNvSpPr/>
          <p:nvPr/>
        </p:nvSpPr>
        <p:spPr>
          <a:xfrm>
            <a:off x="3839147" y="4580559"/>
            <a:ext cx="2160237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Г, 2 – В, 3 - А 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31" grpId="0" animBg="1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0000"/>
          </a:schemeClr>
        </a:solidFill>
        <a:effectLst/>
      </p:bgPr>
    </p:bg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45">
            <a:hlinkClick r:id="rId3" action="ppaction://hlinksldjump"/>
          </p:cNvPr>
          <p:cNvSpPr/>
          <p:nvPr/>
        </p:nvSpPr>
        <p:spPr>
          <a:xfrm>
            <a:off x="8463525" y="1977150"/>
            <a:ext cx="3285300" cy="42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45">
            <a:hlinkClick r:id="rId4" action="ppaction://hlinksldjump"/>
          </p:cNvPr>
          <p:cNvSpPr/>
          <p:nvPr/>
        </p:nvSpPr>
        <p:spPr>
          <a:xfrm>
            <a:off x="2649384" y="1619100"/>
            <a:ext cx="2271900" cy="3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Box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E6B1A3-CE13-4B25-9271-A0649872BA82}"/>
              </a:ext>
            </a:extLst>
          </p:cNvPr>
          <p:cNvSpPr txBox="1"/>
          <p:nvPr/>
        </p:nvSpPr>
        <p:spPr>
          <a:xfrm>
            <a:off x="3364710" y="2592249"/>
            <a:ext cx="841248" cy="253916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ru-RU" sz="1050" b="1" dirty="0" smtClean="0"/>
              <a:t>Сюрприз!</a:t>
            </a:r>
            <a:endParaRPr lang="ru-RU" sz="105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EB7779-6EEB-499C-82C1-410C9293B0E9}"/>
              </a:ext>
            </a:extLst>
          </p:cNvPr>
          <p:cNvSpPr txBox="1"/>
          <p:nvPr/>
        </p:nvSpPr>
        <p:spPr>
          <a:xfrm>
            <a:off x="9718260" y="1342101"/>
            <a:ext cx="746801" cy="276999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ЭТАЖ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6057"/>
            <a:ext cx="2893191" cy="3751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p47">
            <a:hlinkClick r:id="rId4" action="ppaction://hlinksldjump"/>
          </p:cNvPr>
          <p:cNvSpPr/>
          <p:nvPr/>
        </p:nvSpPr>
        <p:spPr>
          <a:xfrm>
            <a:off x="398725" y="1119450"/>
            <a:ext cx="2792700" cy="48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F30FA7-4171-4E52-9493-FB761B05442D}"/>
              </a:ext>
            </a:extLst>
          </p:cNvPr>
          <p:cNvSpPr txBox="1"/>
          <p:nvPr/>
        </p:nvSpPr>
        <p:spPr>
          <a:xfrm>
            <a:off x="3326475" y="2601549"/>
            <a:ext cx="3948755" cy="2553891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Составь предложения, используя облако слов, и ты узнаешь,  куда </a:t>
            </a:r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вы</a:t>
            </a:r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отправитесь</a:t>
            </a:r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uk-UA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экскурсию</a:t>
            </a:r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uk-UA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друзьями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Google Shape;1363;p37">
            <a:extLst>
              <a:ext uri="{FF2B5EF4-FFF2-40B4-BE49-F238E27FC236}">
                <a16:creationId xmlns:a16="http://schemas.microsoft.com/office/drawing/2014/main" id="{6C70BB75-2587-4FD6-9664-AB14677D8422}"/>
              </a:ext>
            </a:extLst>
          </p:cNvPr>
          <p:cNvSpPr txBox="1">
            <a:spLocks/>
          </p:cNvSpPr>
          <p:nvPr/>
        </p:nvSpPr>
        <p:spPr>
          <a:xfrm>
            <a:off x="668825" y="151535"/>
            <a:ext cx="2252500" cy="7635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txBody>
          <a:bodyPr spcFirstLastPara="1" wrap="square" lIns="121900" tIns="121900" rIns="121900" bIns="121900" anchor="t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ldrich"/>
              <a:buNone/>
              <a:defRPr sz="36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ril Fatface"/>
              <a:buNone/>
              <a:defRPr sz="3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ril Fatface"/>
              <a:buNone/>
              <a:defRPr sz="3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ril Fatface"/>
              <a:buNone/>
              <a:defRPr sz="3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ril Fatface"/>
              <a:buNone/>
              <a:defRPr sz="3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ril Fatface"/>
              <a:buNone/>
              <a:defRPr sz="3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ril Fatface"/>
              <a:buNone/>
              <a:defRPr sz="3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ril Fatface"/>
              <a:buNone/>
              <a:defRPr sz="3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ril Fatface"/>
              <a:buNone/>
              <a:defRPr sz="36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ru-RU" smtClean="0"/>
              <a:t>Сюрприз!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7042" t="2870" r="5986" b="2779"/>
          <a:stretch/>
        </p:blipFill>
        <p:spPr>
          <a:xfrm>
            <a:off x="7410280" y="128899"/>
            <a:ext cx="4622063" cy="6530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34;p47">
            <a:hlinkClick r:id="rId4" action="ppaction://hlinksldjump"/>
          </p:cNvPr>
          <p:cNvSpPr/>
          <p:nvPr/>
        </p:nvSpPr>
        <p:spPr>
          <a:xfrm>
            <a:off x="398725" y="1119450"/>
            <a:ext cx="2792700" cy="48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5926" y="130049"/>
            <a:ext cx="8682925" cy="482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9848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2E2"/>
        </a:solidFill>
        <a:effectLst/>
      </p:bgPr>
    </p:bg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20"/>
          <p:cNvSpPr txBox="1">
            <a:spLocks noGrp="1"/>
          </p:cNvSpPr>
          <p:nvPr>
            <p:ph type="title"/>
          </p:nvPr>
        </p:nvSpPr>
        <p:spPr>
          <a:xfrm>
            <a:off x="623975" y="72572"/>
            <a:ext cx="6350100" cy="71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rgbClr val="FF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Дорогие ребята!</a:t>
            </a:r>
            <a:endParaRPr dirty="0">
              <a:solidFill>
                <a:srgbClr val="FF99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0" name="Google Shape;1240;p20"/>
          <p:cNvSpPr txBox="1">
            <a:spLocks noGrp="1"/>
          </p:cNvSpPr>
          <p:nvPr>
            <p:ph type="body" idx="1"/>
          </p:nvPr>
        </p:nvSpPr>
        <p:spPr>
          <a:xfrm>
            <a:off x="623975" y="1178863"/>
            <a:ext cx="6350100" cy="3073821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FF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400" dirty="0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Мальчик Алёша торопится к друзьям, чтобы отправиться с ними на необычную экскурсию. Но вот беда, он очень мал и ещё не может открыть </a:t>
            </a:r>
            <a:r>
              <a:rPr lang="ru-RU" sz="2400" dirty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двери Дома знаний. </a:t>
            </a:r>
            <a:r>
              <a:rPr lang="ru-RU" sz="2400" dirty="0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Давайте постараемся вспомнить всё, что узнали о предложении и помочь Алёше добраться до квартиры его друзей.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400" dirty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перехода на другой этаж </a:t>
            </a:r>
            <a:r>
              <a:rPr lang="ru-RU" sz="2400" dirty="0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воспользоваться </a:t>
            </a:r>
            <a:r>
              <a:rPr lang="ru-RU" sz="2400" dirty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лифтом</a:t>
            </a:r>
            <a:r>
              <a:rPr lang="ru-RU" sz="2400" dirty="0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1" name="Google Shape;1241;p20">
            <a:hlinkClick r:id="rId3" action="ppaction://hlinksldjump"/>
          </p:cNvPr>
          <p:cNvSpPr/>
          <p:nvPr/>
        </p:nvSpPr>
        <p:spPr>
          <a:xfrm>
            <a:off x="8463525" y="1977150"/>
            <a:ext cx="3285300" cy="42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009002-9C18-48C5-A98E-88719E51C566}"/>
              </a:ext>
            </a:extLst>
          </p:cNvPr>
          <p:cNvSpPr txBox="1"/>
          <p:nvPr/>
        </p:nvSpPr>
        <p:spPr>
          <a:xfrm>
            <a:off x="9732775" y="1364343"/>
            <a:ext cx="732026" cy="276999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ЭТАЖ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05" y="3106057"/>
            <a:ext cx="2893191" cy="3751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p48"/>
          <p:cNvSpPr txBox="1">
            <a:spLocks noGrp="1"/>
          </p:cNvSpPr>
          <p:nvPr>
            <p:ph type="title"/>
          </p:nvPr>
        </p:nvSpPr>
        <p:spPr>
          <a:xfrm>
            <a:off x="6899236" y="1901932"/>
            <a:ext cx="4464900" cy="245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Шаблон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игры 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u="sng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</a:t>
            </a:r>
            <a:r>
              <a:rPr lang="ru-RU" sz="12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://didaktor.ru/novogodnij-podarok-ot-didaktora/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МК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://easyen.ru/load/metodika/technologicheski_priem/sozdanie_didakticheskoj_igry_dom_znanij_na_osnove_shablona_g_o_astvacaturova/246-1-0-76083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Мальчик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u="sng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</a:t>
            </a:r>
            <a:r>
              <a:rPr lang="ru-RU" sz="1200" u="sng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://</a:t>
            </a:r>
            <a:r>
              <a:rPr lang="ru-RU" sz="1200" u="sng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i.pinimg.com/originals/fe/23/39/fe2339224e4bdd2e1429af76cba10205.png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Обои</a:t>
            </a:r>
            <a:r>
              <a:rPr lang="ru-RU" sz="1200" u="sng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u="sng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</a:t>
            </a:r>
            <a:r>
              <a:rPr lang="ru-RU" sz="1200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://</a:t>
            </a:r>
            <a:r>
              <a:rPr lang="ru-RU" sz="1200" u="sng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odesign.ru/wp-content/uploads/7111-r1.jpg</a:t>
            </a:r>
            <a:r>
              <a:rPr lang="ru-RU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Схемы предложений:</a:t>
            </a:r>
            <a:b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u="sng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</a:t>
            </a:r>
            <a:r>
              <a:rPr lang="ru-RU" sz="1200" u="sng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://</a:t>
            </a:r>
            <a:r>
              <a:rPr lang="ru-RU" sz="1200" u="sng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dbimg.eu/i/sfvebkriut.png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u="sng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https://dbimg.eu/i/zjsez5o95m.png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u="sng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</a:t>
            </a:r>
            <a:r>
              <a:rPr lang="ru-RU" sz="1200" u="sng" dirty="0" smtClean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dbimg.eu/i/jpe55ydg5x.png</a:t>
            </a:r>
            <a:r>
              <a:rPr lang="ru-RU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Видео Музей «Уголок дедушки Дурова»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www.youtube.com/watch?v=R2nuAG_qOrg&amp;t=2s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1" name="Google Shape;1441;p48"/>
          <p:cNvSpPr txBox="1">
            <a:spLocks noGrp="1"/>
          </p:cNvSpPr>
          <p:nvPr>
            <p:ph type="subTitle" idx="1"/>
          </p:nvPr>
        </p:nvSpPr>
        <p:spPr>
          <a:xfrm>
            <a:off x="7984789" y="1184032"/>
            <a:ext cx="2104571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dirty="0" smtClean="0"/>
              <a:t>Источники:</a:t>
            </a:r>
            <a:endParaRPr dirty="0"/>
          </a:p>
        </p:txBody>
      </p:sp>
      <p:sp>
        <p:nvSpPr>
          <p:cNvPr id="1442" name="Google Shape;1442;p48">
            <a:hlinkClick r:id="rId11" action="ppaction://hlinksldjump"/>
          </p:cNvPr>
          <p:cNvSpPr/>
          <p:nvPr/>
        </p:nvSpPr>
        <p:spPr>
          <a:xfrm>
            <a:off x="1127050" y="946300"/>
            <a:ext cx="4167900" cy="56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Управляющая кнопка: домой 1">
            <a:hlinkClick r:id="" action="ppaction://hlinkshowjump?jump=endshow" highlightClick="1"/>
          </p:cNvPr>
          <p:cNvSpPr/>
          <p:nvPr/>
        </p:nvSpPr>
        <p:spPr>
          <a:xfrm>
            <a:off x="11364136" y="6096000"/>
            <a:ext cx="769532" cy="64588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возврат 2">
            <a:hlinkClick r:id="" action="ppaction://hlinkshowjump?jump=firstslide" highlightClick="1"/>
          </p:cNvPr>
          <p:cNvSpPr/>
          <p:nvPr/>
        </p:nvSpPr>
        <p:spPr>
          <a:xfrm>
            <a:off x="10460182" y="6096000"/>
            <a:ext cx="692727" cy="64588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" action="ppaction://hlinkshowjump?jump=endshow" highlightClick="1"/>
          </p:cNvPr>
          <p:cNvSpPr/>
          <p:nvPr/>
        </p:nvSpPr>
        <p:spPr>
          <a:xfrm>
            <a:off x="11308718" y="110837"/>
            <a:ext cx="769532" cy="64588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21">
            <a:hlinkClick r:id="rId3" action="ppaction://hlinksldjump"/>
          </p:cNvPr>
          <p:cNvSpPr/>
          <p:nvPr/>
        </p:nvSpPr>
        <p:spPr>
          <a:xfrm>
            <a:off x="8463525" y="1977150"/>
            <a:ext cx="3285300" cy="42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21">
            <a:hlinkClick r:id="rId4" action="ppaction://hlinksldjump"/>
          </p:cNvPr>
          <p:cNvSpPr/>
          <p:nvPr/>
        </p:nvSpPr>
        <p:spPr>
          <a:xfrm>
            <a:off x="875425" y="1651075"/>
            <a:ext cx="2271900" cy="3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8" name="Google Shape;1248;p21">
            <a:hlinkClick r:id="rId5" action="ppaction://hlinksldjump"/>
          </p:cNvPr>
          <p:cNvSpPr/>
          <p:nvPr/>
        </p:nvSpPr>
        <p:spPr>
          <a:xfrm>
            <a:off x="4249500" y="1651075"/>
            <a:ext cx="2271900" cy="3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E4CEDC-9EAB-4116-AD94-CAF4245E6B68}"/>
              </a:ext>
            </a:extLst>
          </p:cNvPr>
          <p:cNvSpPr txBox="1"/>
          <p:nvPr/>
        </p:nvSpPr>
        <p:spPr>
          <a:xfrm>
            <a:off x="9718260" y="1342101"/>
            <a:ext cx="746801" cy="276999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ЭТАЖ</a:t>
            </a:r>
          </a:p>
        </p:txBody>
      </p:sp>
      <p:sp>
        <p:nvSpPr>
          <p:cNvPr id="2" name="TextBox 1">
            <a:hlinkClick r:id="rId4" action="ppaction://hlinksldjump"/>
            <a:extLst>
              <a:ext uri="{FF2B5EF4-FFF2-40B4-BE49-F238E27FC236}">
                <a16:creationId xmlns:a16="http://schemas.microsoft.com/office/drawing/2014/main" id="{DE566F44-E8AF-4CA7-B65D-5BD32B6D235D}"/>
              </a:ext>
            </a:extLst>
          </p:cNvPr>
          <p:cNvSpPr txBox="1"/>
          <p:nvPr/>
        </p:nvSpPr>
        <p:spPr>
          <a:xfrm>
            <a:off x="1499616" y="2622622"/>
            <a:ext cx="963168" cy="415498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/>
              <a:t>Первые шаги</a:t>
            </a:r>
            <a:endParaRPr lang="ru-RU" sz="1050" dirty="0"/>
          </a:p>
        </p:txBody>
      </p:sp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243EFA5C-A998-4AA7-A4E6-5FB2D2F91EE0}"/>
              </a:ext>
            </a:extLst>
          </p:cNvPr>
          <p:cNvSpPr txBox="1"/>
          <p:nvPr/>
        </p:nvSpPr>
        <p:spPr>
          <a:xfrm>
            <a:off x="4903866" y="2576455"/>
            <a:ext cx="963168" cy="253916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/>
              <a:t>Отыщи нас!</a:t>
            </a:r>
            <a:endParaRPr lang="ru-RU" sz="105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67034" y="3038120"/>
            <a:ext cx="2893191" cy="3751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22"/>
          <p:cNvSpPr txBox="1">
            <a:spLocks noGrp="1"/>
          </p:cNvSpPr>
          <p:nvPr>
            <p:ph type="title"/>
          </p:nvPr>
        </p:nvSpPr>
        <p:spPr>
          <a:xfrm>
            <a:off x="9009325" y="106670"/>
            <a:ext cx="2775014" cy="763500"/>
          </a:xfrm>
          <a:prstGeom prst="roundRect">
            <a:avLst/>
          </a:prstGeom>
          <a:solidFill>
            <a:srgbClr val="E2E2E2"/>
          </a:solidFill>
          <a:ln w="38100">
            <a:solidFill>
              <a:srgbClr val="FF9999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/>
              <a:t>Первые шаги</a:t>
            </a:r>
            <a:endParaRPr sz="2800" dirty="0"/>
          </a:p>
        </p:txBody>
      </p:sp>
      <p:sp>
        <p:nvSpPr>
          <p:cNvPr id="1257" name="Google Shape;1257;p22">
            <a:hlinkClick r:id="rId4" action="ppaction://hlinksldjump"/>
          </p:cNvPr>
          <p:cNvSpPr/>
          <p:nvPr/>
        </p:nvSpPr>
        <p:spPr>
          <a:xfrm>
            <a:off x="9009325" y="1119450"/>
            <a:ext cx="2792700" cy="48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58" name="Google Shape;125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2500" y="5139947"/>
            <a:ext cx="1969099" cy="11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22"/>
          <p:cNvSpPr txBox="1">
            <a:spLocks noGrp="1"/>
          </p:cNvSpPr>
          <p:nvPr>
            <p:ph type="body" idx="1"/>
          </p:nvPr>
        </p:nvSpPr>
        <p:spPr>
          <a:xfrm>
            <a:off x="693900" y="1718053"/>
            <a:ext cx="7800300" cy="3627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buNone/>
            </a:pPr>
            <a:endParaRPr dirty="0">
              <a:solidFill>
                <a:schemeClr val="hlink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0EEFF2-8F11-49F0-82D4-9D0C1A3CFF94}"/>
              </a:ext>
            </a:extLst>
          </p:cNvPr>
          <p:cNvSpPr txBox="1"/>
          <p:nvPr/>
        </p:nvSpPr>
        <p:spPr>
          <a:xfrm>
            <a:off x="2073670" y="313864"/>
            <a:ext cx="5537049" cy="578882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ru-RU" sz="2800" b="1" dirty="0"/>
              <a:t>Что такое предложение?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E502736-28F1-43B7-AFF5-A400D93084CF}"/>
              </a:ext>
            </a:extLst>
          </p:cNvPr>
          <p:cNvSpPr/>
          <p:nvPr/>
        </p:nvSpPr>
        <p:spPr>
          <a:xfrm>
            <a:off x="775930" y="1359898"/>
            <a:ext cx="7718270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Предложение - это группа слов в тексте</a:t>
            </a:r>
            <a:r>
              <a:rPr lang="ru-RU" sz="2400" b="1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12711838-0CAA-4AF9-8725-603BB076B096}"/>
              </a:ext>
            </a:extLst>
          </p:cNvPr>
          <p:cNvSpPr/>
          <p:nvPr/>
        </p:nvSpPr>
        <p:spPr>
          <a:xfrm>
            <a:off x="775930" y="3205957"/>
            <a:ext cx="7698688" cy="83337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Предложение - это </a:t>
            </a:r>
            <a:r>
              <a:rPr lang="ru-RU" sz="2400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группа слов, которые не связаны по смыслу.</a:t>
            </a:r>
            <a:endParaRPr lang="ru-RU" sz="2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B45DBDC-D1E1-4AC8-9F4A-29ECF11AC957}"/>
              </a:ext>
            </a:extLst>
          </p:cNvPr>
          <p:cNvSpPr/>
          <p:nvPr/>
        </p:nvSpPr>
        <p:spPr>
          <a:xfrm>
            <a:off x="775930" y="2078295"/>
            <a:ext cx="7718270" cy="963965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Предложение - это </a:t>
            </a:r>
            <a:r>
              <a:rPr lang="ru-RU" sz="2400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слово или несколько слов, которые выражают законченную мысль.</a:t>
            </a:r>
            <a:endParaRPr lang="ru-RU" sz="2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: скругленные углы 8">
            <a:extLst>
              <a:ext uri="{FF2B5EF4-FFF2-40B4-BE49-F238E27FC236}">
                <a16:creationId xmlns:a16="http://schemas.microsoft.com/office/drawing/2014/main" id="{12711838-0CAA-4AF9-8725-603BB076B096}"/>
              </a:ext>
            </a:extLst>
          </p:cNvPr>
          <p:cNvSpPr/>
          <p:nvPr/>
        </p:nvSpPr>
        <p:spPr>
          <a:xfrm>
            <a:off x="785721" y="4205058"/>
            <a:ext cx="7698688" cy="83337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Предложение - это </a:t>
            </a:r>
            <a:r>
              <a:rPr lang="ru-RU" sz="2400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слово или несколько слов, </a:t>
            </a:r>
            <a:r>
              <a:rPr lang="ru-RU" sz="2400" dirty="0">
                <a:solidFill>
                  <a:schemeClr val="bg1">
                    <a:lumMod val="10000"/>
                  </a:schemeClr>
                </a:solidFill>
              </a:rPr>
              <a:t>где первое слово записано с большой </a:t>
            </a:r>
            <a:r>
              <a:rPr lang="ru-RU" sz="2400" dirty="0" smtClean="0">
                <a:solidFill>
                  <a:schemeClr val="bg1">
                    <a:lumMod val="10000"/>
                  </a:schemeClr>
                </a:solidFill>
              </a:rPr>
              <a:t>буквы.</a:t>
            </a:r>
            <a:endParaRPr lang="ru-RU" sz="2400" dirty="0">
              <a:solidFill>
                <a:schemeClr val="bg1">
                  <a:lumMod val="10000"/>
                </a:schemeClr>
              </a:solidFill>
            </a:endParaRPr>
          </a:p>
          <a:p>
            <a:pPr algn="ctr"/>
            <a:endParaRPr lang="ru-RU" sz="2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23">
            <a:hlinkClick r:id="rId4" action="ppaction://hlinksldjump"/>
          </p:cNvPr>
          <p:cNvSpPr/>
          <p:nvPr/>
        </p:nvSpPr>
        <p:spPr>
          <a:xfrm>
            <a:off x="398725" y="1119450"/>
            <a:ext cx="2792700" cy="48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256;p22">
            <a:extLst>
              <a:ext uri="{FF2B5EF4-FFF2-40B4-BE49-F238E27FC236}">
                <a16:creationId xmlns:a16="http://schemas.microsoft.com/office/drawing/2014/main" id="{70CA10E7-44CC-40D5-8014-7FAD26E9AC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9402" y="174702"/>
            <a:ext cx="2922601" cy="763587"/>
          </a:xfrm>
          <a:prstGeom prst="roundRect">
            <a:avLst/>
          </a:prstGeom>
          <a:solidFill>
            <a:srgbClr val="E2E2E2"/>
          </a:solidFill>
          <a:ln w="38100">
            <a:solidFill>
              <a:srgbClr val="FF9999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/>
              <a:t>Отыщи нас!</a:t>
            </a:r>
            <a:endParaRPr sz="28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766043-CDBD-4786-B401-408290EB70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F67155-88F9-4DB1-B0FA-F5CFA29918D1}"/>
              </a:ext>
            </a:extLst>
          </p:cNvPr>
          <p:cNvSpPr txBox="1"/>
          <p:nvPr/>
        </p:nvSpPr>
        <p:spPr>
          <a:xfrm>
            <a:off x="3565582" y="359253"/>
            <a:ext cx="8418285" cy="1055608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Укажите группы слов, которые являются предложением.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AF61A03-F137-49CB-8A29-EE3EE75900B0}"/>
              </a:ext>
            </a:extLst>
          </p:cNvPr>
          <p:cNvSpPr/>
          <p:nvPr/>
        </p:nvSpPr>
        <p:spPr>
          <a:xfrm>
            <a:off x="3269207" y="1541775"/>
            <a:ext cx="5012948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>
                    <a:lumMod val="10000"/>
                  </a:schemeClr>
                </a:solidFill>
              </a:rPr>
              <a:t>Ветер холодный дул </a:t>
            </a:r>
            <a:r>
              <a:rPr lang="ru-RU" sz="2400" dirty="0">
                <a:solidFill>
                  <a:schemeClr val="bg1">
                    <a:lumMod val="10000"/>
                  </a:schemeClr>
                </a:solidFill>
              </a:rPr>
              <a:t>зимний. </a:t>
            </a:r>
            <a:endParaRPr lang="ru-RU" sz="24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F013CE8-D2D6-42E7-975A-3765E0F8C5E8}"/>
              </a:ext>
            </a:extLst>
          </p:cNvPr>
          <p:cNvSpPr/>
          <p:nvPr/>
        </p:nvSpPr>
        <p:spPr>
          <a:xfrm>
            <a:off x="3269207" y="5482271"/>
            <a:ext cx="6034450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>
                    <a:lumMod val="10000"/>
                  </a:schemeClr>
                </a:solidFill>
              </a:rPr>
              <a:t>Веселые </a:t>
            </a:r>
            <a:r>
              <a:rPr lang="ru-RU" sz="2400" dirty="0" smtClean="0">
                <a:solidFill>
                  <a:schemeClr val="bg1">
                    <a:lumMod val="10000"/>
                  </a:schemeClr>
                </a:solidFill>
              </a:rPr>
              <a:t>ребятишки </a:t>
            </a:r>
            <a:r>
              <a:rPr lang="ru-RU" sz="2400" dirty="0">
                <a:solidFill>
                  <a:schemeClr val="bg1">
                    <a:lumMod val="10000"/>
                  </a:schemeClr>
                </a:solidFill>
              </a:rPr>
              <a:t>бегали </a:t>
            </a:r>
            <a:r>
              <a:rPr lang="ru-RU" sz="2400" dirty="0" smtClean="0">
                <a:solidFill>
                  <a:schemeClr val="bg1">
                    <a:lumMod val="10000"/>
                  </a:schemeClr>
                </a:solidFill>
              </a:rPr>
              <a:t>по </a:t>
            </a:r>
            <a:r>
              <a:rPr lang="ru-RU" sz="2400" dirty="0">
                <a:solidFill>
                  <a:schemeClr val="bg1">
                    <a:lumMod val="10000"/>
                  </a:schemeClr>
                </a:solidFill>
              </a:rPr>
              <a:t>берегу.</a:t>
            </a:r>
            <a:endParaRPr lang="ru-RU" sz="24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10904619-CA2B-410C-AF37-BF7570C5FF99}"/>
              </a:ext>
            </a:extLst>
          </p:cNvPr>
          <p:cNvSpPr/>
          <p:nvPr/>
        </p:nvSpPr>
        <p:spPr>
          <a:xfrm>
            <a:off x="3269207" y="2693901"/>
            <a:ext cx="5012948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>
                    <a:lumMod val="10000"/>
                  </a:schemeClr>
                </a:solidFill>
              </a:rPr>
              <a:t>Налетел мороз ветер.</a:t>
            </a:r>
            <a:endParaRPr lang="ru-RU" sz="24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BE395B3-3128-4D20-BF52-AECE82ADF4F3}"/>
              </a:ext>
            </a:extLst>
          </p:cNvPr>
          <p:cNvSpPr/>
          <p:nvPr/>
        </p:nvSpPr>
        <p:spPr>
          <a:xfrm>
            <a:off x="3269207" y="4120544"/>
            <a:ext cx="4436831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>
                    <a:lumMod val="10000"/>
                  </a:schemeClr>
                </a:solidFill>
              </a:rPr>
              <a:t>Солнце тепло весна светит.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C383112E-48A2-49F4-AE60-2173CBB03B4F}"/>
              </a:ext>
            </a:extLst>
          </p:cNvPr>
          <p:cNvSpPr/>
          <p:nvPr/>
        </p:nvSpPr>
        <p:spPr>
          <a:xfrm>
            <a:off x="7698089" y="3440680"/>
            <a:ext cx="4479506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>
                    <a:lumMod val="10000"/>
                  </a:schemeClr>
                </a:solidFill>
              </a:rPr>
              <a:t>Проснулись и запели птицы.</a:t>
            </a:r>
            <a:endParaRPr lang="ru-RU" sz="24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471FB58-B320-4D87-8188-9E43351B8A5E}"/>
              </a:ext>
            </a:extLst>
          </p:cNvPr>
          <p:cNvSpPr/>
          <p:nvPr/>
        </p:nvSpPr>
        <p:spPr>
          <a:xfrm>
            <a:off x="7389098" y="4757967"/>
            <a:ext cx="4788497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bg1">
                    <a:lumMod val="10000"/>
                  </a:schemeClr>
                </a:solidFill>
              </a:rPr>
              <a:t>Летом каникулы море купаться.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470F4A65-4CFB-43AB-B1E8-32CD7FC15EA1}"/>
              </a:ext>
            </a:extLst>
          </p:cNvPr>
          <p:cNvSpPr/>
          <p:nvPr/>
        </p:nvSpPr>
        <p:spPr>
          <a:xfrm>
            <a:off x="8256221" y="2129291"/>
            <a:ext cx="3921374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>
                    <a:lumMod val="10000"/>
                  </a:schemeClr>
                </a:solidFill>
              </a:rPr>
              <a:t>Днём </a:t>
            </a:r>
            <a:r>
              <a:rPr lang="ru-RU" sz="2400" dirty="0">
                <a:solidFill>
                  <a:schemeClr val="bg1">
                    <a:lumMod val="10000"/>
                  </a:schemeClr>
                </a:solidFill>
              </a:rPr>
              <a:t>солнце светит ярко.</a:t>
            </a:r>
            <a:endParaRPr lang="ru-RU" sz="24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17" grpId="0" animBg="1"/>
      <p:bldP spid="20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E2E2E2"/>
          </a:fgClr>
          <a:bgClr>
            <a:srgbClr val="FFCCCC"/>
          </a:bgClr>
        </a:pattFill>
        <a:effectLst/>
      </p:bgPr>
    </p:bg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24">
            <a:hlinkClick r:id="rId3" action="ppaction://hlinksldjump"/>
          </p:cNvPr>
          <p:cNvSpPr/>
          <p:nvPr/>
        </p:nvSpPr>
        <p:spPr>
          <a:xfrm>
            <a:off x="8463525" y="1977150"/>
            <a:ext cx="3285300" cy="42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24">
            <a:hlinkClick r:id="rId4" action="ppaction://hlinksldjump"/>
          </p:cNvPr>
          <p:cNvSpPr/>
          <p:nvPr/>
        </p:nvSpPr>
        <p:spPr>
          <a:xfrm>
            <a:off x="875425" y="1651075"/>
            <a:ext cx="2271900" cy="3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24">
            <a:hlinkClick r:id="rId5" action="ppaction://hlinksldjump"/>
          </p:cNvPr>
          <p:cNvSpPr/>
          <p:nvPr/>
        </p:nvSpPr>
        <p:spPr>
          <a:xfrm>
            <a:off x="4249500" y="1651075"/>
            <a:ext cx="2271900" cy="3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hlinkClick r:id="rId4" action="ppaction://hlinksldjump"/>
            <a:extLst>
              <a:ext uri="{FF2B5EF4-FFF2-40B4-BE49-F238E27FC236}">
                <a16:creationId xmlns:a16="http://schemas.microsoft.com/office/drawing/2014/main" id="{CC307FD8-5D9B-44F8-B044-6927683F351D}"/>
              </a:ext>
            </a:extLst>
          </p:cNvPr>
          <p:cNvSpPr txBox="1"/>
          <p:nvPr/>
        </p:nvSpPr>
        <p:spPr>
          <a:xfrm>
            <a:off x="1510051" y="2621279"/>
            <a:ext cx="986408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Найди границы</a:t>
            </a:r>
            <a:endParaRPr lang="ru-RU" sz="1200" b="1" dirty="0"/>
          </a:p>
          <a:p>
            <a:endParaRPr lang="ru-RU" sz="1200" b="1" dirty="0"/>
          </a:p>
        </p:txBody>
      </p:sp>
      <p:sp>
        <p:nvSpPr>
          <p:cNvPr id="6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6E509568-A352-40CF-8D39-5A638CAE5EB8}"/>
              </a:ext>
            </a:extLst>
          </p:cNvPr>
          <p:cNvSpPr txBox="1"/>
          <p:nvPr/>
        </p:nvSpPr>
        <p:spPr>
          <a:xfrm>
            <a:off x="4536364" y="2606764"/>
            <a:ext cx="1698171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Виды предложений по цели высказывания</a:t>
            </a:r>
            <a:endParaRPr lang="ru-RU" sz="1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7B3095-2F6E-4DAC-A057-668A2B9669E5}"/>
              </a:ext>
            </a:extLst>
          </p:cNvPr>
          <p:cNvSpPr txBox="1"/>
          <p:nvPr/>
        </p:nvSpPr>
        <p:spPr>
          <a:xfrm>
            <a:off x="9718260" y="1342101"/>
            <a:ext cx="746801" cy="276999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ЭТАЖ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258" y="3106057"/>
            <a:ext cx="2893191" cy="3751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25"/>
          <p:cNvSpPr txBox="1">
            <a:spLocks noGrp="1"/>
          </p:cNvSpPr>
          <p:nvPr>
            <p:ph type="title"/>
          </p:nvPr>
        </p:nvSpPr>
        <p:spPr>
          <a:xfrm>
            <a:off x="2825118" y="172132"/>
            <a:ext cx="3508276" cy="7635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Найди границы</a:t>
            </a:r>
            <a:endParaRPr dirty="0"/>
          </a:p>
        </p:txBody>
      </p:sp>
      <p:sp>
        <p:nvSpPr>
          <p:cNvPr id="1280" name="Google Shape;1280;p25">
            <a:hlinkClick r:id="rId4" action="ppaction://hlinksldjump"/>
          </p:cNvPr>
          <p:cNvSpPr/>
          <p:nvPr/>
        </p:nvSpPr>
        <p:spPr>
          <a:xfrm>
            <a:off x="9009325" y="1119450"/>
            <a:ext cx="2792700" cy="48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67657" y="1119450"/>
            <a:ext cx="7823199" cy="1667293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 smtClean="0">
                <a:solidFill>
                  <a:schemeClr val="bg1"/>
                </a:solidFill>
              </a:rPr>
              <a:t>Воблакахпоявилсяпросветвыглянуло</a:t>
            </a:r>
            <a:endParaRPr lang="ru-RU" sz="3200" dirty="0" smtClean="0">
              <a:solidFill>
                <a:schemeClr val="bg1"/>
              </a:solidFill>
            </a:endParaRPr>
          </a:p>
          <a:p>
            <a:pPr algn="ctr"/>
            <a:r>
              <a:rPr lang="ru-RU" sz="3200" dirty="0" err="1" smtClean="0">
                <a:solidFill>
                  <a:schemeClr val="bg1"/>
                </a:solidFill>
              </a:rPr>
              <a:t>солнцезверииптицырадытёпломудню</a:t>
            </a:r>
            <a:r>
              <a:rPr lang="ru-RU" sz="3200" dirty="0" smtClean="0">
                <a:solidFill>
                  <a:schemeClr val="bg1"/>
                </a:solidFill>
              </a:rPr>
              <a:t>!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82FE27-214D-4B88-ACFB-33B5196C40D7}"/>
              </a:ext>
            </a:extLst>
          </p:cNvPr>
          <p:cNvSpPr txBox="1"/>
          <p:nvPr/>
        </p:nvSpPr>
        <p:spPr>
          <a:xfrm>
            <a:off x="2460170" y="3265561"/>
            <a:ext cx="4238171" cy="510778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 этом тексте: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: скругленные углы 7">
            <a:extLst>
              <a:ext uri="{FF2B5EF4-FFF2-40B4-BE49-F238E27FC236}">
                <a16:creationId xmlns:a16="http://schemas.microsoft.com/office/drawing/2014/main" id="{420174E2-971B-4395-88DC-86998868D0EF}"/>
              </a:ext>
            </a:extLst>
          </p:cNvPr>
          <p:cNvSpPr/>
          <p:nvPr/>
        </p:nvSpPr>
        <p:spPr>
          <a:xfrm>
            <a:off x="3276922" y="4085183"/>
            <a:ext cx="2604666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</a:rPr>
              <a:t>5 предложений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: скругленные углы 8">
            <a:extLst>
              <a:ext uri="{FF2B5EF4-FFF2-40B4-BE49-F238E27FC236}">
                <a16:creationId xmlns:a16="http://schemas.microsoft.com/office/drawing/2014/main" id="{38BE97F9-DE4D-42B4-8A84-C6DB73C67784}"/>
              </a:ext>
            </a:extLst>
          </p:cNvPr>
          <p:cNvSpPr/>
          <p:nvPr/>
        </p:nvSpPr>
        <p:spPr>
          <a:xfrm>
            <a:off x="3276922" y="4942667"/>
            <a:ext cx="2579587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</a:rPr>
              <a:t>4 предложения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96FD3D6-B585-40FD-8686-0FA326402F6C}"/>
              </a:ext>
            </a:extLst>
          </p:cNvPr>
          <p:cNvSpPr/>
          <p:nvPr/>
        </p:nvSpPr>
        <p:spPr>
          <a:xfrm>
            <a:off x="3302000" y="5800151"/>
            <a:ext cx="2579588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</a:rPr>
              <a:t>3 предложения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26"/>
          <p:cNvSpPr txBox="1">
            <a:spLocks noGrp="1"/>
          </p:cNvSpPr>
          <p:nvPr>
            <p:ph type="title"/>
          </p:nvPr>
        </p:nvSpPr>
        <p:spPr>
          <a:xfrm>
            <a:off x="3060920" y="97737"/>
            <a:ext cx="8935023" cy="7635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9999"/>
            </a:solidFill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lvl="0"/>
            <a:r>
              <a:rPr lang="ru-RU" dirty="0" smtClean="0"/>
              <a:t>Виды предложений по цели высказывания</a:t>
            </a:r>
            <a:endParaRPr dirty="0"/>
          </a:p>
        </p:txBody>
      </p:sp>
      <p:sp>
        <p:nvSpPr>
          <p:cNvPr id="1287" name="Google Shape;1287;p26">
            <a:hlinkClick r:id="rId4" action="ppaction://hlinksldjump"/>
          </p:cNvPr>
          <p:cNvSpPr/>
          <p:nvPr/>
        </p:nvSpPr>
        <p:spPr>
          <a:xfrm>
            <a:off x="398725" y="1119450"/>
            <a:ext cx="2792700" cy="48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19CF06-70E0-4F95-9C30-389FD14D04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82FE27-214D-4B88-ACFB-33B5196C40D7}"/>
              </a:ext>
            </a:extLst>
          </p:cNvPr>
          <p:cNvSpPr txBox="1"/>
          <p:nvPr/>
        </p:nvSpPr>
        <p:spPr>
          <a:xfrm>
            <a:off x="3259105" y="1222343"/>
            <a:ext cx="2924769" cy="1464231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ru-RU" sz="2000" dirty="0"/>
              <a:t>Предложение, в котором о чём-либо </a:t>
            </a:r>
            <a:r>
              <a:rPr lang="ru-RU" sz="2000" dirty="0" smtClean="0"/>
              <a:t>сообщают, </a:t>
            </a:r>
            <a:r>
              <a:rPr lang="ru-RU" sz="2000" dirty="0"/>
              <a:t>называется…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420174E2-971B-4395-88DC-86998868D0EF}"/>
              </a:ext>
            </a:extLst>
          </p:cNvPr>
          <p:cNvSpPr/>
          <p:nvPr/>
        </p:nvSpPr>
        <p:spPr>
          <a:xfrm>
            <a:off x="3259106" y="3127240"/>
            <a:ext cx="2604666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вопросительное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8BE97F9-DE4D-42B4-8A84-C6DB73C67784}"/>
              </a:ext>
            </a:extLst>
          </p:cNvPr>
          <p:cNvSpPr/>
          <p:nvPr/>
        </p:nvSpPr>
        <p:spPr>
          <a:xfrm>
            <a:off x="3284185" y="3910115"/>
            <a:ext cx="2579587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побудительное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96FD3D6-B585-40FD-8686-0FA326402F6C}"/>
              </a:ext>
            </a:extLst>
          </p:cNvPr>
          <p:cNvSpPr/>
          <p:nvPr/>
        </p:nvSpPr>
        <p:spPr>
          <a:xfrm>
            <a:off x="3284185" y="4646966"/>
            <a:ext cx="2579588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повествовательное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D5A609-1949-4C63-9D2D-B189382EB72E}"/>
              </a:ext>
            </a:extLst>
          </p:cNvPr>
          <p:cNvSpPr txBox="1"/>
          <p:nvPr/>
        </p:nvSpPr>
        <p:spPr>
          <a:xfrm>
            <a:off x="6251554" y="1222342"/>
            <a:ext cx="2654169" cy="1464231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ru-RU" sz="2000" dirty="0"/>
              <a:t>Предложение, в котором о чём-то спрашивают, называется…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E8AF7219-9388-4249-B343-4B891024D0E2}"/>
              </a:ext>
            </a:extLst>
          </p:cNvPr>
          <p:cNvSpPr/>
          <p:nvPr/>
        </p:nvSpPr>
        <p:spPr>
          <a:xfrm>
            <a:off x="6251553" y="3134301"/>
            <a:ext cx="2654169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повествовательное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069DC9A-220C-444A-88A4-E7DF32E7BFE1}"/>
              </a:ext>
            </a:extLst>
          </p:cNvPr>
          <p:cNvSpPr/>
          <p:nvPr/>
        </p:nvSpPr>
        <p:spPr>
          <a:xfrm>
            <a:off x="6251553" y="4661611"/>
            <a:ext cx="2654169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побудительное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E83FE6E-D46D-4690-AB49-5429DD8F888E}"/>
              </a:ext>
            </a:extLst>
          </p:cNvPr>
          <p:cNvSpPr/>
          <p:nvPr/>
        </p:nvSpPr>
        <p:spPr>
          <a:xfrm>
            <a:off x="6251553" y="3886859"/>
            <a:ext cx="2654169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вопросительное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B797A-FA48-4B58-B545-073EB9763F95}"/>
              </a:ext>
            </a:extLst>
          </p:cNvPr>
          <p:cNvSpPr txBox="1"/>
          <p:nvPr/>
        </p:nvSpPr>
        <p:spPr>
          <a:xfrm>
            <a:off x="9020226" y="1222342"/>
            <a:ext cx="3171774" cy="1464231"/>
          </a:xfrm>
          <a:prstGeom prst="round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ru-RU" sz="2000" dirty="0"/>
              <a:t>Предложение, в котором </a:t>
            </a:r>
            <a:r>
              <a:rPr lang="ru-RU" sz="2000" dirty="0" smtClean="0"/>
              <a:t>призывают к </a:t>
            </a:r>
            <a:r>
              <a:rPr lang="ru-RU" sz="2000" dirty="0"/>
              <a:t>действию, называется…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DB07311-EE39-4D2E-85D9-615EFFEB12FD}"/>
              </a:ext>
            </a:extLst>
          </p:cNvPr>
          <p:cNvSpPr/>
          <p:nvPr/>
        </p:nvSpPr>
        <p:spPr>
          <a:xfrm>
            <a:off x="9421513" y="3910115"/>
            <a:ext cx="2641142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вопросительное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B9B5ECFB-5789-47DD-87A9-087760F80E26}"/>
              </a:ext>
            </a:extLst>
          </p:cNvPr>
          <p:cNvSpPr/>
          <p:nvPr/>
        </p:nvSpPr>
        <p:spPr>
          <a:xfrm>
            <a:off x="9421513" y="4646966"/>
            <a:ext cx="2641142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повествовательное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929866DA-D69D-4ACA-89A8-747C2815E495}"/>
              </a:ext>
            </a:extLst>
          </p:cNvPr>
          <p:cNvSpPr/>
          <p:nvPr/>
        </p:nvSpPr>
        <p:spPr>
          <a:xfrm>
            <a:off x="9421513" y="3134301"/>
            <a:ext cx="2574430" cy="54864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побудительное</a:t>
            </a:r>
            <a:endParaRPr lang="ru-RU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  <p:bldP spid="15" grpId="0" animBg="1"/>
      <p:bldP spid="16" grpId="0" animBg="1"/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F2F2F2"/>
      </a:dk1>
      <a:lt1>
        <a:srgbClr val="F2F2F2"/>
      </a:lt1>
      <a:dk2>
        <a:srgbClr val="F2F2F2"/>
      </a:dk2>
      <a:lt2>
        <a:srgbClr val="F2F2F2"/>
      </a:lt2>
      <a:accent1>
        <a:srgbClr val="F2F2F2"/>
      </a:accent1>
      <a:accent2>
        <a:srgbClr val="F2F2F2"/>
      </a:accent2>
      <a:accent3>
        <a:srgbClr val="F2F2F2"/>
      </a:accent3>
      <a:accent4>
        <a:srgbClr val="F2F2F2"/>
      </a:accent4>
      <a:accent5>
        <a:srgbClr val="F2F2F2"/>
      </a:accent5>
      <a:accent6>
        <a:srgbClr val="F2F2F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818</TotalTime>
  <Words>1095</Words>
  <Application>Microsoft Office PowerPoint</Application>
  <PresentationFormat>Широкоэкранный</PresentationFormat>
  <Paragraphs>233</Paragraphs>
  <Slides>31</Slides>
  <Notes>30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3" baseType="lpstr">
      <vt:lpstr>Times New Roman</vt:lpstr>
      <vt:lpstr>Barlow Condensed</vt:lpstr>
      <vt:lpstr>Aldrich</vt:lpstr>
      <vt:lpstr>Barlow Condensed Medium</vt:lpstr>
      <vt:lpstr>Poppins</vt:lpstr>
      <vt:lpstr>Arial</vt:lpstr>
      <vt:lpstr>Calibri</vt:lpstr>
      <vt:lpstr>Abril Fatface</vt:lpstr>
      <vt:lpstr>Homemade Apple</vt:lpstr>
      <vt:lpstr>Roboto</vt:lpstr>
      <vt:lpstr>Barlow Condensed ExtraBold</vt:lpstr>
      <vt:lpstr>SlidesMania</vt:lpstr>
      <vt:lpstr>Дом знаний «Предложение» 4 класс</vt:lpstr>
      <vt:lpstr>Презентация PowerPoint</vt:lpstr>
      <vt:lpstr>Дорогие ребята!</vt:lpstr>
      <vt:lpstr>Презентация PowerPoint</vt:lpstr>
      <vt:lpstr>Первые шаги</vt:lpstr>
      <vt:lpstr>Отыщи нас!</vt:lpstr>
      <vt:lpstr>Презентация PowerPoint</vt:lpstr>
      <vt:lpstr>Найди границы</vt:lpstr>
      <vt:lpstr>Виды предложений по цели высказывания</vt:lpstr>
      <vt:lpstr>Презентация PowerPoint</vt:lpstr>
      <vt:lpstr>Знаки. Знаки? Знаки!</vt:lpstr>
      <vt:lpstr>Обращение</vt:lpstr>
      <vt:lpstr>Презентация PowerPoint</vt:lpstr>
      <vt:lpstr>Кто в предложении главный?</vt:lpstr>
      <vt:lpstr>Всё сумею!</vt:lpstr>
      <vt:lpstr>Презентация PowerPoint</vt:lpstr>
      <vt:lpstr>Распространённые и нераспространённые</vt:lpstr>
      <vt:lpstr>Словосочетания</vt:lpstr>
      <vt:lpstr>Презентация PowerPoint</vt:lpstr>
      <vt:lpstr>Схемы</vt:lpstr>
      <vt:lpstr>Презентация PowerPoint</vt:lpstr>
      <vt:lpstr>Простые/сложные</vt:lpstr>
      <vt:lpstr>Сложные предложения</vt:lpstr>
      <vt:lpstr>Презентация PowerPoint</vt:lpstr>
      <vt:lpstr>Однородные члены предложения</vt:lpstr>
      <vt:lpstr>Соедини части предложений так, чтобы получились предложения с однородными членами.</vt:lpstr>
      <vt:lpstr>Презентация PowerPoint</vt:lpstr>
      <vt:lpstr>Презентация PowerPoint</vt:lpstr>
      <vt:lpstr>Презентация PowerPoint</vt:lpstr>
      <vt:lpstr>Шаблон игры  http://didaktor.ru/novogodnij-podarok-ot-didaktora/  МК https://easyen.ru/load/metodika/technologicheski_priem/sozdanie_didakticheskoj_igry_dom_znanij_na_osnove_shablona_g_o_astvacaturova/246-1-0-76083  Мальчик https://i.pinimg.com/originals/fe/23/39/fe2339224e4bdd2e1429af76cba10205.png Обои https://odesign.ru/wp-content/uploads/7111-r1.jpg  Схемы предложений: https://dbimg.eu/i/sfvebkriut.png https://dbimg.eu/i/zjsez5o95m.png https://dbimg.eu/i/jpe55ydg5x.png Видео Музей «Уголок дедушки Дурова» https://www.youtube.com/watch?v=R2nuAG_qOrg&amp;t=2s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Здание знаний</dc:title>
  <dc:creator>1</dc:creator>
  <cp:lastModifiedBy>HP</cp:lastModifiedBy>
  <cp:revision>72</cp:revision>
  <dcterms:modified xsi:type="dcterms:W3CDTF">2021-03-30T19:00:05Z</dcterms:modified>
</cp:coreProperties>
</file>